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57" r:id="rId7"/>
    <p:sldId id="267" r:id="rId8"/>
    <p:sldId id="260" r:id="rId9"/>
    <p:sldId id="268" r:id="rId10"/>
    <p:sldId id="259" r:id="rId11"/>
    <p:sldId id="261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6D960-23C3-4172-8511-64EFDC0A020F}" v="169" dt="2026-03-23T21:10:12.917"/>
    <p1510:client id="{8E51940A-7582-4609-837F-C4E99D126730}" v="77" dt="2026-03-24T08:37:39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0" autoAdjust="0"/>
    <p:restoredTop sz="95208" autoAdjust="0"/>
  </p:normalViewPr>
  <p:slideViewPr>
    <p:cSldViewPr snapToGrid="0">
      <p:cViewPr varScale="1">
        <p:scale>
          <a:sx n="93" d="100"/>
          <a:sy n="93" d="100"/>
        </p:scale>
        <p:origin x="2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Kołtunowicz" userId="7fc472c8c9d62bd1" providerId="LiveId" clId="{C40E5AEA-65AE-454C-99A2-5CCB90BE47D5}"/>
    <pc:docChg chg="undo redo custSel addSld delSld modSld">
      <pc:chgData name="Tomasz Kołtunowicz" userId="7fc472c8c9d62bd1" providerId="LiveId" clId="{C40E5AEA-65AE-454C-99A2-5CCB90BE47D5}" dt="2026-03-24T08:42:36.193" v="1265" actId="20577"/>
      <pc:docMkLst>
        <pc:docMk/>
      </pc:docMkLst>
      <pc:sldChg chg="modSp mod">
        <pc:chgData name="Tomasz Kołtunowicz" userId="7fc472c8c9d62bd1" providerId="LiveId" clId="{C40E5AEA-65AE-454C-99A2-5CCB90BE47D5}" dt="2026-03-23T21:07:05.720" v="853" actId="1037"/>
        <pc:sldMkLst>
          <pc:docMk/>
          <pc:sldMk cId="3521837975" sldId="257"/>
        </pc:sldMkLst>
        <pc:spChg chg="mod">
          <ac:chgData name="Tomasz Kołtunowicz" userId="7fc472c8c9d62bd1" providerId="LiveId" clId="{C40E5AEA-65AE-454C-99A2-5CCB90BE47D5}" dt="2026-03-23T21:07:05.720" v="853" actId="1037"/>
          <ac:spMkLst>
            <pc:docMk/>
            <pc:sldMk cId="3521837975" sldId="257"/>
            <ac:spMk id="4" creationId="{102D2CBD-A2CA-4976-B2E0-9C869AFD0551}"/>
          </ac:spMkLst>
        </pc:spChg>
        <pc:spChg chg="mod">
          <ac:chgData name="Tomasz Kołtunowicz" userId="7fc472c8c9d62bd1" providerId="LiveId" clId="{C40E5AEA-65AE-454C-99A2-5CCB90BE47D5}" dt="2026-03-23T20:42:40.465" v="123" actId="14100"/>
          <ac:spMkLst>
            <pc:docMk/>
            <pc:sldMk cId="3521837975" sldId="257"/>
            <ac:spMk id="7" creationId="{1FA9D99F-F3FF-4AC6-B17E-A16CDDAC7BCE}"/>
          </ac:spMkLst>
        </pc:spChg>
        <pc:spChg chg="mod">
          <ac:chgData name="Tomasz Kołtunowicz" userId="7fc472c8c9d62bd1" providerId="LiveId" clId="{C40E5AEA-65AE-454C-99A2-5CCB90BE47D5}" dt="2026-03-23T20:46:22.461" v="156" actId="179"/>
          <ac:spMkLst>
            <pc:docMk/>
            <pc:sldMk cId="3521837975" sldId="257"/>
            <ac:spMk id="11" creationId="{DDF03B61-A41D-40F6-85CF-EF0AD2D71D42}"/>
          </ac:spMkLst>
        </pc:spChg>
      </pc:sldChg>
      <pc:sldChg chg="modSp mod modAnim">
        <pc:chgData name="Tomasz Kołtunowicz" userId="7fc472c8c9d62bd1" providerId="LiveId" clId="{C40E5AEA-65AE-454C-99A2-5CCB90BE47D5}" dt="2026-03-24T08:42:36.193" v="1265" actId="20577"/>
        <pc:sldMkLst>
          <pc:docMk/>
          <pc:sldMk cId="3824675840" sldId="258"/>
        </pc:sldMkLst>
        <pc:spChg chg="mod">
          <ac:chgData name="Tomasz Kołtunowicz" userId="7fc472c8c9d62bd1" providerId="LiveId" clId="{C40E5AEA-65AE-454C-99A2-5CCB90BE47D5}" dt="2026-03-23T20:41:18.576" v="118" actId="1076"/>
          <ac:spMkLst>
            <pc:docMk/>
            <pc:sldMk cId="3824675840" sldId="258"/>
            <ac:spMk id="6" creationId="{2ACE26A1-71D2-40FA-89F3-E101D058AFFC}"/>
          </ac:spMkLst>
        </pc:spChg>
        <pc:graphicFrameChg chg="mod modGraphic">
          <ac:chgData name="Tomasz Kołtunowicz" userId="7fc472c8c9d62bd1" providerId="LiveId" clId="{C40E5AEA-65AE-454C-99A2-5CCB90BE47D5}" dt="2026-03-24T06:37:42.375" v="930" actId="113"/>
          <ac:graphicFrameMkLst>
            <pc:docMk/>
            <pc:sldMk cId="3824675840" sldId="258"/>
            <ac:graphicFrameMk id="4" creationId="{028826EA-D954-4A24-A800-A1C5AC8D3B18}"/>
          </ac:graphicFrameMkLst>
        </pc:graphicFrameChg>
        <pc:graphicFrameChg chg="mod modGraphic">
          <ac:chgData name="Tomasz Kołtunowicz" userId="7fc472c8c9d62bd1" providerId="LiveId" clId="{C40E5AEA-65AE-454C-99A2-5CCB90BE47D5}" dt="2026-03-24T08:42:36.193" v="1265" actId="20577"/>
          <ac:graphicFrameMkLst>
            <pc:docMk/>
            <pc:sldMk cId="3824675840" sldId="258"/>
            <ac:graphicFrameMk id="5" creationId="{D6B5AB77-1D3D-4766-B470-DACC2D2C4069}"/>
          </ac:graphicFrameMkLst>
        </pc:graphicFrameChg>
      </pc:sldChg>
      <pc:sldChg chg="modSp mod">
        <pc:chgData name="Tomasz Kołtunowicz" userId="7fc472c8c9d62bd1" providerId="LiveId" clId="{C40E5AEA-65AE-454C-99A2-5CCB90BE47D5}" dt="2026-03-23T21:09:08.778" v="892" actId="20577"/>
        <pc:sldMkLst>
          <pc:docMk/>
          <pc:sldMk cId="3093241515" sldId="259"/>
        </pc:sldMkLst>
        <pc:spChg chg="mod">
          <ac:chgData name="Tomasz Kołtunowicz" userId="7fc472c8c9d62bd1" providerId="LiveId" clId="{C40E5AEA-65AE-454C-99A2-5CCB90BE47D5}" dt="2026-03-23T21:09:08.778" v="892" actId="20577"/>
          <ac:spMkLst>
            <pc:docMk/>
            <pc:sldMk cId="3093241515" sldId="259"/>
            <ac:spMk id="6" creationId="{FA401DCB-FE11-4A96-A8B8-87DCCAA9776B}"/>
          </ac:spMkLst>
        </pc:spChg>
        <pc:picChg chg="mod">
          <ac:chgData name="Tomasz Kołtunowicz" userId="7fc472c8c9d62bd1" providerId="LiveId" clId="{C40E5AEA-65AE-454C-99A2-5CCB90BE47D5}" dt="2026-03-23T20:53:34.773" v="301" actId="1076"/>
          <ac:picMkLst>
            <pc:docMk/>
            <pc:sldMk cId="3093241515" sldId="259"/>
            <ac:picMk id="7" creationId="{478F99C8-0173-4198-8828-A7637F2818F3}"/>
          </ac:picMkLst>
        </pc:picChg>
        <pc:picChg chg="mod">
          <ac:chgData name="Tomasz Kołtunowicz" userId="7fc472c8c9d62bd1" providerId="LiveId" clId="{C40E5AEA-65AE-454C-99A2-5CCB90BE47D5}" dt="2026-03-23T20:53:31.015" v="300" actId="1076"/>
          <ac:picMkLst>
            <pc:docMk/>
            <pc:sldMk cId="3093241515" sldId="259"/>
            <ac:picMk id="8" creationId="{B113319F-567C-46A5-89AC-99EBC51D269D}"/>
          </ac:picMkLst>
        </pc:picChg>
      </pc:sldChg>
      <pc:sldChg chg="modSp mod">
        <pc:chgData name="Tomasz Kołtunowicz" userId="7fc472c8c9d62bd1" providerId="LiveId" clId="{C40E5AEA-65AE-454C-99A2-5CCB90BE47D5}" dt="2026-03-23T21:08:18.188" v="877" actId="179"/>
        <pc:sldMkLst>
          <pc:docMk/>
          <pc:sldMk cId="2399459789" sldId="260"/>
        </pc:sldMkLst>
        <pc:spChg chg="mod">
          <ac:chgData name="Tomasz Kołtunowicz" userId="7fc472c8c9d62bd1" providerId="LiveId" clId="{C40E5AEA-65AE-454C-99A2-5CCB90BE47D5}" dt="2026-03-23T21:08:13.741" v="876" actId="179"/>
          <ac:spMkLst>
            <pc:docMk/>
            <pc:sldMk cId="2399459789" sldId="260"/>
            <ac:spMk id="3" creationId="{792391F0-1E90-4534-B784-57FEF147DE49}"/>
          </ac:spMkLst>
        </pc:spChg>
        <pc:spChg chg="mod">
          <ac:chgData name="Tomasz Kołtunowicz" userId="7fc472c8c9d62bd1" providerId="LiveId" clId="{C40E5AEA-65AE-454C-99A2-5CCB90BE47D5}" dt="2026-03-23T21:08:10.792" v="875" actId="179"/>
          <ac:spMkLst>
            <pc:docMk/>
            <pc:sldMk cId="2399459789" sldId="260"/>
            <ac:spMk id="4" creationId="{3F227332-1ABD-4B4E-A4BA-CD8236EE1ED5}"/>
          </ac:spMkLst>
        </pc:spChg>
        <pc:spChg chg="mod">
          <ac:chgData name="Tomasz Kołtunowicz" userId="7fc472c8c9d62bd1" providerId="LiveId" clId="{C40E5AEA-65AE-454C-99A2-5CCB90BE47D5}" dt="2026-03-23T21:08:18.188" v="877" actId="179"/>
          <ac:spMkLst>
            <pc:docMk/>
            <pc:sldMk cId="2399459789" sldId="260"/>
            <ac:spMk id="5" creationId="{1A30BDF7-3F65-4611-98C0-FE7D79BC12D1}"/>
          </ac:spMkLst>
        </pc:spChg>
        <pc:spChg chg="mod">
          <ac:chgData name="Tomasz Kołtunowicz" userId="7fc472c8c9d62bd1" providerId="LiveId" clId="{C40E5AEA-65AE-454C-99A2-5CCB90BE47D5}" dt="2026-03-23T20:49:09.815" v="169" actId="1036"/>
          <ac:spMkLst>
            <pc:docMk/>
            <pc:sldMk cId="2399459789" sldId="260"/>
            <ac:spMk id="10" creationId="{31CAFD08-1E86-45A7-9EC5-94ADBB32F185}"/>
          </ac:spMkLst>
        </pc:spChg>
        <pc:spChg chg="mod">
          <ac:chgData name="Tomasz Kołtunowicz" userId="7fc472c8c9d62bd1" providerId="LiveId" clId="{C40E5AEA-65AE-454C-99A2-5CCB90BE47D5}" dt="2026-03-23T21:07:53.656" v="868" actId="20577"/>
          <ac:spMkLst>
            <pc:docMk/>
            <pc:sldMk cId="2399459789" sldId="260"/>
            <ac:spMk id="12" creationId="{A835874A-BACF-40C3-BCBA-B78E4950C36D}"/>
          </ac:spMkLst>
        </pc:spChg>
      </pc:sldChg>
      <pc:sldChg chg="modSp mod">
        <pc:chgData name="Tomasz Kołtunowicz" userId="7fc472c8c9d62bd1" providerId="LiveId" clId="{C40E5AEA-65AE-454C-99A2-5CCB90BE47D5}" dt="2026-03-23T20:58:31.226" v="538" actId="113"/>
        <pc:sldMkLst>
          <pc:docMk/>
          <pc:sldMk cId="3617371970" sldId="261"/>
        </pc:sldMkLst>
        <pc:spChg chg="mod">
          <ac:chgData name="Tomasz Kołtunowicz" userId="7fc472c8c9d62bd1" providerId="LiveId" clId="{C40E5AEA-65AE-454C-99A2-5CCB90BE47D5}" dt="2026-03-23T20:58:31.226" v="538" actId="113"/>
          <ac:spMkLst>
            <pc:docMk/>
            <pc:sldMk cId="3617371970" sldId="261"/>
            <ac:spMk id="3" creationId="{D548CC86-5929-48FE-878C-AF5CB32D622C}"/>
          </ac:spMkLst>
        </pc:spChg>
        <pc:picChg chg="mod">
          <ac:chgData name="Tomasz Kołtunowicz" userId="7fc472c8c9d62bd1" providerId="LiveId" clId="{C40E5AEA-65AE-454C-99A2-5CCB90BE47D5}" dt="2026-03-23T20:55:10.385" v="388" actId="1076"/>
          <ac:picMkLst>
            <pc:docMk/>
            <pc:sldMk cId="3617371970" sldId="261"/>
            <ac:picMk id="7" creationId="{623DACDD-3F3B-4D0B-B068-648617518BDB}"/>
          </ac:picMkLst>
        </pc:picChg>
      </pc:sldChg>
      <pc:sldChg chg="modSp mod">
        <pc:chgData name="Tomasz Kołtunowicz" userId="7fc472c8c9d62bd1" providerId="LiveId" clId="{C40E5AEA-65AE-454C-99A2-5CCB90BE47D5}" dt="2026-03-23T21:11:08.361" v="929" actId="1036"/>
        <pc:sldMkLst>
          <pc:docMk/>
          <pc:sldMk cId="2295941111" sldId="264"/>
        </pc:sldMkLst>
        <pc:spChg chg="mod">
          <ac:chgData name="Tomasz Kołtunowicz" userId="7fc472c8c9d62bd1" providerId="LiveId" clId="{C40E5AEA-65AE-454C-99A2-5CCB90BE47D5}" dt="2026-03-23T21:11:08.361" v="929" actId="1036"/>
          <ac:spMkLst>
            <pc:docMk/>
            <pc:sldMk cId="2295941111" sldId="264"/>
            <ac:spMk id="2" creationId="{A1F30A9B-C9CE-0F52-75A4-F35492E5C0B8}"/>
          </ac:spMkLst>
        </pc:spChg>
        <pc:spChg chg="mod">
          <ac:chgData name="Tomasz Kołtunowicz" userId="7fc472c8c9d62bd1" providerId="LiveId" clId="{C40E5AEA-65AE-454C-99A2-5CCB90BE47D5}" dt="2026-03-23T21:11:02.784" v="914" actId="1036"/>
          <ac:spMkLst>
            <pc:docMk/>
            <pc:sldMk cId="2295941111" sldId="264"/>
            <ac:spMk id="3" creationId="{F7331861-BDE9-4D96-8CFB-3F3C9990EC46}"/>
          </ac:spMkLst>
        </pc:spChg>
        <pc:spChg chg="mod">
          <ac:chgData name="Tomasz Kołtunowicz" userId="7fc472c8c9d62bd1" providerId="LiveId" clId="{C40E5AEA-65AE-454C-99A2-5CCB90BE47D5}" dt="2026-03-23T21:10:12.917" v="902" actId="404"/>
          <ac:spMkLst>
            <pc:docMk/>
            <pc:sldMk cId="2295941111" sldId="264"/>
            <ac:spMk id="6" creationId="{4E4A9FD1-65EE-4061-BE4E-F35E7801C697}"/>
          </ac:spMkLst>
        </pc:spChg>
        <pc:spChg chg="mod">
          <ac:chgData name="Tomasz Kołtunowicz" userId="7fc472c8c9d62bd1" providerId="LiveId" clId="{C40E5AEA-65AE-454C-99A2-5CCB90BE47D5}" dt="2026-03-23T21:05:11.739" v="738" actId="14100"/>
          <ac:spMkLst>
            <pc:docMk/>
            <pc:sldMk cId="2295941111" sldId="264"/>
            <ac:spMk id="8" creationId="{420893C7-7E7C-43A9-AD3A-7C2DDA884A05}"/>
          </ac:spMkLst>
        </pc:spChg>
        <pc:spChg chg="mod">
          <ac:chgData name="Tomasz Kołtunowicz" userId="7fc472c8c9d62bd1" providerId="LiveId" clId="{C40E5AEA-65AE-454C-99A2-5CCB90BE47D5}" dt="2026-03-23T21:10:24.589" v="903" actId="14100"/>
          <ac:spMkLst>
            <pc:docMk/>
            <pc:sldMk cId="2295941111" sldId="264"/>
            <ac:spMk id="11" creationId="{2884F480-84EF-4152-70E5-0545E9BC4680}"/>
          </ac:spMkLst>
        </pc:spChg>
        <pc:picChg chg="mod">
          <ac:chgData name="Tomasz Kołtunowicz" userId="7fc472c8c9d62bd1" providerId="LiveId" clId="{C40E5AEA-65AE-454C-99A2-5CCB90BE47D5}" dt="2026-03-23T21:06:14.612" v="824" actId="1038"/>
          <ac:picMkLst>
            <pc:docMk/>
            <pc:sldMk cId="2295941111" sldId="264"/>
            <ac:picMk id="10" creationId="{16943536-9117-4EE4-AE91-0C72B6025F89}"/>
          </ac:picMkLst>
        </pc:picChg>
      </pc:sldChg>
      <pc:sldChg chg="modSp mod">
        <pc:chgData name="Tomasz Kołtunowicz" userId="7fc472c8c9d62bd1" providerId="LiveId" clId="{C40E5AEA-65AE-454C-99A2-5CCB90BE47D5}" dt="2026-03-23T21:02:52.338" v="708" actId="403"/>
        <pc:sldMkLst>
          <pc:docMk/>
          <pc:sldMk cId="83699444" sldId="268"/>
        </pc:sldMkLst>
        <pc:spChg chg="mod">
          <ac:chgData name="Tomasz Kołtunowicz" userId="7fc472c8c9d62bd1" providerId="LiveId" clId="{C40E5AEA-65AE-454C-99A2-5CCB90BE47D5}" dt="2026-03-23T20:51:47.037" v="214" actId="20577"/>
          <ac:spMkLst>
            <pc:docMk/>
            <pc:sldMk cId="83699444" sldId="268"/>
            <ac:spMk id="5" creationId="{CB197CB3-1BB0-42ED-AE91-93C08CDF4F89}"/>
          </ac:spMkLst>
        </pc:spChg>
        <pc:spChg chg="mod">
          <ac:chgData name="Tomasz Kołtunowicz" userId="7fc472c8c9d62bd1" providerId="LiveId" clId="{C40E5AEA-65AE-454C-99A2-5CCB90BE47D5}" dt="2026-03-23T21:02:52.338" v="708" actId="403"/>
          <ac:spMkLst>
            <pc:docMk/>
            <pc:sldMk cId="83699444" sldId="268"/>
            <ac:spMk id="6" creationId="{C7463913-67C7-4A26-B2FE-E39397AF98F5}"/>
          </ac:spMkLst>
        </pc:spChg>
        <pc:picChg chg="mod">
          <ac:chgData name="Tomasz Kołtunowicz" userId="7fc472c8c9d62bd1" providerId="LiveId" clId="{C40E5AEA-65AE-454C-99A2-5CCB90BE47D5}" dt="2026-03-23T20:59:07.453" v="543" actId="1076"/>
          <ac:picMkLst>
            <pc:docMk/>
            <pc:sldMk cId="83699444" sldId="268"/>
            <ac:picMk id="2" creationId="{AFAC1189-3175-4BD8-B46E-598D477F43AD}"/>
          </ac:picMkLst>
        </pc:picChg>
        <pc:picChg chg="mod">
          <ac:chgData name="Tomasz Kołtunowicz" userId="7fc472c8c9d62bd1" providerId="LiveId" clId="{C40E5AEA-65AE-454C-99A2-5CCB90BE47D5}" dt="2026-03-23T20:59:12.258" v="545" actId="1076"/>
          <ac:picMkLst>
            <pc:docMk/>
            <pc:sldMk cId="83699444" sldId="268"/>
            <ac:picMk id="7" creationId="{B2FDDDAE-FD6E-4E9F-8881-279DE626A17A}"/>
          </ac:picMkLst>
        </pc:picChg>
      </pc:sldChg>
      <pc:sldChg chg="modSp mod">
        <pc:chgData name="Tomasz Kołtunowicz" userId="7fc472c8c9d62bd1" providerId="LiveId" clId="{C40E5AEA-65AE-454C-99A2-5CCB90BE47D5}" dt="2026-03-23T20:58:21.466" v="537" actId="14100"/>
        <pc:sldMkLst>
          <pc:docMk/>
          <pc:sldMk cId="3790981769" sldId="269"/>
        </pc:sldMkLst>
        <pc:spChg chg="mod">
          <ac:chgData name="Tomasz Kołtunowicz" userId="7fc472c8c9d62bd1" providerId="LiveId" clId="{C40E5AEA-65AE-454C-99A2-5CCB90BE47D5}" dt="2026-03-23T20:58:21.466" v="537" actId="14100"/>
          <ac:spMkLst>
            <pc:docMk/>
            <pc:sldMk cId="3790981769" sldId="269"/>
            <ac:spMk id="4" creationId="{CF829BBD-EFEF-4BAD-9471-3F399E6E9218}"/>
          </ac:spMkLst>
        </pc:spChg>
      </pc:sldChg>
      <pc:sldChg chg="addSp delSp modSp add mod">
        <pc:chgData name="Tomasz Kołtunowicz" userId="7fc472c8c9d62bd1" providerId="LiveId" clId="{C40E5AEA-65AE-454C-99A2-5CCB90BE47D5}" dt="2026-03-24T08:14:44.251" v="991" actId="113"/>
        <pc:sldMkLst>
          <pc:docMk/>
          <pc:sldMk cId="1458772689" sldId="270"/>
        </pc:sldMkLst>
        <pc:spChg chg="mod">
          <ac:chgData name="Tomasz Kołtunowicz" userId="7fc472c8c9d62bd1" providerId="LiveId" clId="{C40E5AEA-65AE-454C-99A2-5CCB90BE47D5}" dt="2026-03-24T08:11:23.635" v="965" actId="1076"/>
          <ac:spMkLst>
            <pc:docMk/>
            <pc:sldMk cId="1458772689" sldId="270"/>
            <ac:spMk id="2" creationId="{5E6B8E4B-C8AD-6019-90E5-47303D9F6EFF}"/>
          </ac:spMkLst>
        </pc:spChg>
        <pc:spChg chg="del">
          <ac:chgData name="Tomasz Kołtunowicz" userId="7fc472c8c9d62bd1" providerId="LiveId" clId="{C40E5AEA-65AE-454C-99A2-5CCB90BE47D5}" dt="2026-03-24T08:07:59.676" v="934" actId="478"/>
          <ac:spMkLst>
            <pc:docMk/>
            <pc:sldMk cId="1458772689" sldId="270"/>
            <ac:spMk id="3" creationId="{DB32777B-B930-7E6A-39E2-B628AFE01C72}"/>
          </ac:spMkLst>
        </pc:spChg>
        <pc:spChg chg="del">
          <ac:chgData name="Tomasz Kołtunowicz" userId="7fc472c8c9d62bd1" providerId="LiveId" clId="{C40E5AEA-65AE-454C-99A2-5CCB90BE47D5}" dt="2026-03-24T08:08:02.303" v="935" actId="478"/>
          <ac:spMkLst>
            <pc:docMk/>
            <pc:sldMk cId="1458772689" sldId="270"/>
            <ac:spMk id="4" creationId="{2F31317E-0509-2B54-35BC-211BFC9E9F7F}"/>
          </ac:spMkLst>
        </pc:spChg>
        <pc:spChg chg="add del mod">
          <ac:chgData name="Tomasz Kołtunowicz" userId="7fc472c8c9d62bd1" providerId="LiveId" clId="{C40E5AEA-65AE-454C-99A2-5CCB90BE47D5}" dt="2026-03-24T08:08:25.500" v="937" actId="478"/>
          <ac:spMkLst>
            <pc:docMk/>
            <pc:sldMk cId="1458772689" sldId="270"/>
            <ac:spMk id="6" creationId="{A8260CBD-253C-7BEC-3A24-9D777D2F8C9D}"/>
          </ac:spMkLst>
        </pc:spChg>
        <pc:spChg chg="add mod">
          <ac:chgData name="Tomasz Kołtunowicz" userId="7fc472c8c9d62bd1" providerId="LiveId" clId="{C40E5AEA-65AE-454C-99A2-5CCB90BE47D5}" dt="2026-03-24T08:11:27.473" v="966" actId="1076"/>
          <ac:spMkLst>
            <pc:docMk/>
            <pc:sldMk cId="1458772689" sldId="270"/>
            <ac:spMk id="8" creationId="{B72A01DA-910A-1752-385C-D46ACA5F0E8A}"/>
          </ac:spMkLst>
        </pc:spChg>
        <pc:graphicFrameChg chg="add del mod">
          <ac:chgData name="Tomasz Kołtunowicz" userId="7fc472c8c9d62bd1" providerId="LiveId" clId="{C40E5AEA-65AE-454C-99A2-5CCB90BE47D5}" dt="2026-03-24T08:08:25.500" v="937" actId="478"/>
          <ac:graphicFrameMkLst>
            <pc:docMk/>
            <pc:sldMk cId="1458772689" sldId="270"/>
            <ac:graphicFrameMk id="5" creationId="{045CAB6D-E21B-92B0-1491-567614F5B428}"/>
          </ac:graphicFrameMkLst>
        </pc:graphicFrameChg>
        <pc:graphicFrameChg chg="add mod modGraphic">
          <ac:chgData name="Tomasz Kołtunowicz" userId="7fc472c8c9d62bd1" providerId="LiveId" clId="{C40E5AEA-65AE-454C-99A2-5CCB90BE47D5}" dt="2026-03-24T08:14:44.251" v="991" actId="113"/>
          <ac:graphicFrameMkLst>
            <pc:docMk/>
            <pc:sldMk cId="1458772689" sldId="270"/>
            <ac:graphicFrameMk id="7" creationId="{6EE181ED-E48C-6218-2A71-3014FD5CA288}"/>
          </ac:graphicFrameMkLst>
        </pc:graphicFrameChg>
      </pc:sldChg>
      <pc:sldChg chg="new del">
        <pc:chgData name="Tomasz Kołtunowicz" userId="7fc472c8c9d62bd1" providerId="LiveId" clId="{C40E5AEA-65AE-454C-99A2-5CCB90BE47D5}" dt="2026-03-24T08:07:53.134" v="932" actId="2696"/>
        <pc:sldMkLst>
          <pc:docMk/>
          <pc:sldMk cId="2844434815" sldId="270"/>
        </pc:sldMkLst>
      </pc:sldChg>
      <pc:sldChg chg="addSp delSp modSp add mod">
        <pc:chgData name="Tomasz Kołtunowicz" userId="7fc472c8c9d62bd1" providerId="LiveId" clId="{C40E5AEA-65AE-454C-99A2-5CCB90BE47D5}" dt="2026-03-24T08:14:53.864" v="994" actId="6549"/>
        <pc:sldMkLst>
          <pc:docMk/>
          <pc:sldMk cId="378708502" sldId="271"/>
        </pc:sldMkLst>
        <pc:graphicFrameChg chg="add mod modGraphic">
          <ac:chgData name="Tomasz Kołtunowicz" userId="7fc472c8c9d62bd1" providerId="LiveId" clId="{C40E5AEA-65AE-454C-99A2-5CCB90BE47D5}" dt="2026-03-24T08:12:39.757" v="973" actId="14100"/>
          <ac:graphicFrameMkLst>
            <pc:docMk/>
            <pc:sldMk cId="378708502" sldId="271"/>
            <ac:graphicFrameMk id="3" creationId="{30D46092-D4FC-7E49-A0C9-9F0FB0394405}"/>
          </ac:graphicFrameMkLst>
        </pc:graphicFrameChg>
        <pc:graphicFrameChg chg="add mod">
          <ac:chgData name="Tomasz Kołtunowicz" userId="7fc472c8c9d62bd1" providerId="LiveId" clId="{C40E5AEA-65AE-454C-99A2-5CCB90BE47D5}" dt="2026-03-24T08:12:42.183" v="974"/>
          <ac:graphicFrameMkLst>
            <pc:docMk/>
            <pc:sldMk cId="378708502" sldId="271"/>
            <ac:graphicFrameMk id="4" creationId="{674F3A93-5204-A2A4-9B8D-ABF3D0D38282}"/>
          </ac:graphicFrameMkLst>
        </pc:graphicFrameChg>
        <pc:graphicFrameChg chg="add mod">
          <ac:chgData name="Tomasz Kołtunowicz" userId="7fc472c8c9d62bd1" providerId="LiveId" clId="{C40E5AEA-65AE-454C-99A2-5CCB90BE47D5}" dt="2026-03-24T08:13:33.549" v="977" actId="1076"/>
          <ac:graphicFrameMkLst>
            <pc:docMk/>
            <pc:sldMk cId="378708502" sldId="271"/>
            <ac:graphicFrameMk id="5" creationId="{D7E64EA3-0028-F48F-936B-0AEDAF33C33E}"/>
          </ac:graphicFrameMkLst>
        </pc:graphicFrameChg>
        <pc:graphicFrameChg chg="add mod">
          <ac:chgData name="Tomasz Kołtunowicz" userId="7fc472c8c9d62bd1" providerId="LiveId" clId="{C40E5AEA-65AE-454C-99A2-5CCB90BE47D5}" dt="2026-03-24T08:13:39.918" v="978"/>
          <ac:graphicFrameMkLst>
            <pc:docMk/>
            <pc:sldMk cId="378708502" sldId="271"/>
            <ac:graphicFrameMk id="6" creationId="{E0202320-85D9-44B2-FF01-7AB0B062F768}"/>
          </ac:graphicFrameMkLst>
        </pc:graphicFrameChg>
        <pc:graphicFrameChg chg="del">
          <ac:chgData name="Tomasz Kołtunowicz" userId="7fc472c8c9d62bd1" providerId="LiveId" clId="{C40E5AEA-65AE-454C-99A2-5CCB90BE47D5}" dt="2026-03-24T08:11:48.674" v="968" actId="478"/>
          <ac:graphicFrameMkLst>
            <pc:docMk/>
            <pc:sldMk cId="378708502" sldId="271"/>
            <ac:graphicFrameMk id="7" creationId="{DA107106-AA2E-DDC5-70AC-08472A0173B1}"/>
          </ac:graphicFrameMkLst>
        </pc:graphicFrameChg>
        <pc:graphicFrameChg chg="add mod modGraphic">
          <ac:chgData name="Tomasz Kołtunowicz" userId="7fc472c8c9d62bd1" providerId="LiveId" clId="{C40E5AEA-65AE-454C-99A2-5CCB90BE47D5}" dt="2026-03-24T08:14:53.864" v="994" actId="6549"/>
          <ac:graphicFrameMkLst>
            <pc:docMk/>
            <pc:sldMk cId="378708502" sldId="271"/>
            <ac:graphicFrameMk id="9" creationId="{3C818DF3-16BC-FF5F-B31C-CFA956B832EE}"/>
          </ac:graphicFrameMkLst>
        </pc:graphicFrameChg>
      </pc:sldChg>
      <pc:sldChg chg="addSp delSp modSp add mod">
        <pc:chgData name="Tomasz Kołtunowicz" userId="7fc472c8c9d62bd1" providerId="LiveId" clId="{C40E5AEA-65AE-454C-99A2-5CCB90BE47D5}" dt="2026-03-24T08:22:01.035" v="1039"/>
        <pc:sldMkLst>
          <pc:docMk/>
          <pc:sldMk cId="4091762412" sldId="272"/>
        </pc:sldMkLst>
        <pc:graphicFrameChg chg="add mod">
          <ac:chgData name="Tomasz Kołtunowicz" userId="7fc472c8c9d62bd1" providerId="LiveId" clId="{C40E5AEA-65AE-454C-99A2-5CCB90BE47D5}" dt="2026-03-24T08:17:12.373" v="998"/>
          <ac:graphicFrameMkLst>
            <pc:docMk/>
            <pc:sldMk cId="4091762412" sldId="272"/>
            <ac:graphicFrameMk id="3" creationId="{56B36758-AED4-2F94-42F7-6E2C06B39C69}"/>
          </ac:graphicFrameMkLst>
        </pc:graphicFrameChg>
        <pc:graphicFrameChg chg="add mod modGraphic">
          <ac:chgData name="Tomasz Kołtunowicz" userId="7fc472c8c9d62bd1" providerId="LiveId" clId="{C40E5AEA-65AE-454C-99A2-5CCB90BE47D5}" dt="2026-03-24T08:22:01.035" v="1039"/>
          <ac:graphicFrameMkLst>
            <pc:docMk/>
            <pc:sldMk cId="4091762412" sldId="272"/>
            <ac:graphicFrameMk id="4" creationId="{683EF8D0-69A6-1927-B3CC-32F7EEB38615}"/>
          </ac:graphicFrameMkLst>
        </pc:graphicFrameChg>
        <pc:graphicFrameChg chg="del modGraphic">
          <ac:chgData name="Tomasz Kołtunowicz" userId="7fc472c8c9d62bd1" providerId="LiveId" clId="{C40E5AEA-65AE-454C-99A2-5CCB90BE47D5}" dt="2026-03-24T08:15:14.017" v="997" actId="478"/>
          <ac:graphicFrameMkLst>
            <pc:docMk/>
            <pc:sldMk cId="4091762412" sldId="272"/>
            <ac:graphicFrameMk id="9" creationId="{505A8F26-CBBC-C1AA-2B5A-3742AD15DC48}"/>
          </ac:graphicFrameMkLst>
        </pc:graphicFrameChg>
      </pc:sldChg>
      <pc:sldChg chg="addSp delSp modSp add mod">
        <pc:chgData name="Tomasz Kołtunowicz" userId="7fc472c8c9d62bd1" providerId="LiveId" clId="{C40E5AEA-65AE-454C-99A2-5CCB90BE47D5}" dt="2026-03-24T08:24:02.591" v="1064" actId="113"/>
        <pc:sldMkLst>
          <pc:docMk/>
          <pc:sldMk cId="3192467536" sldId="273"/>
        </pc:sldMkLst>
        <pc:graphicFrameChg chg="add mod modGraphic">
          <ac:chgData name="Tomasz Kołtunowicz" userId="7fc472c8c9d62bd1" providerId="LiveId" clId="{C40E5AEA-65AE-454C-99A2-5CCB90BE47D5}" dt="2026-03-24T08:24:02.591" v="1064" actId="113"/>
          <ac:graphicFrameMkLst>
            <pc:docMk/>
            <pc:sldMk cId="3192467536" sldId="273"/>
            <ac:graphicFrameMk id="3" creationId="{A0C11888-4767-A75E-59F5-13EB92B61349}"/>
          </ac:graphicFrameMkLst>
        </pc:graphicFrameChg>
        <pc:graphicFrameChg chg="del modGraphic">
          <ac:chgData name="Tomasz Kołtunowicz" userId="7fc472c8c9d62bd1" providerId="LiveId" clId="{C40E5AEA-65AE-454C-99A2-5CCB90BE47D5}" dt="2026-03-24T08:19:38.438" v="1023" actId="478"/>
          <ac:graphicFrameMkLst>
            <pc:docMk/>
            <pc:sldMk cId="3192467536" sldId="273"/>
            <ac:graphicFrameMk id="4" creationId="{9DCAF4AC-083A-53CE-085A-DA225EC8C061}"/>
          </ac:graphicFrameMkLst>
        </pc:graphicFrameChg>
      </pc:sldChg>
      <pc:sldChg chg="addSp delSp modSp add mod">
        <pc:chgData name="Tomasz Kołtunowicz" userId="7fc472c8c9d62bd1" providerId="LiveId" clId="{C40E5AEA-65AE-454C-99A2-5CCB90BE47D5}" dt="2026-03-24T08:23:55.361" v="1061" actId="113"/>
        <pc:sldMkLst>
          <pc:docMk/>
          <pc:sldMk cId="29336557" sldId="274"/>
        </pc:sldMkLst>
        <pc:graphicFrameChg chg="del modGraphic">
          <ac:chgData name="Tomasz Kołtunowicz" userId="7fc472c8c9d62bd1" providerId="LiveId" clId="{C40E5AEA-65AE-454C-99A2-5CCB90BE47D5}" dt="2026-03-24T08:22:21.968" v="1042" actId="478"/>
          <ac:graphicFrameMkLst>
            <pc:docMk/>
            <pc:sldMk cId="29336557" sldId="274"/>
            <ac:graphicFrameMk id="3" creationId="{02A3F27D-7CCB-AF4E-1FA5-3749446E632F}"/>
          </ac:graphicFrameMkLst>
        </pc:graphicFrameChg>
        <pc:graphicFrameChg chg="add mod">
          <ac:chgData name="Tomasz Kołtunowicz" userId="7fc472c8c9d62bd1" providerId="LiveId" clId="{C40E5AEA-65AE-454C-99A2-5CCB90BE47D5}" dt="2026-03-24T08:22:46.606" v="1043"/>
          <ac:graphicFrameMkLst>
            <pc:docMk/>
            <pc:sldMk cId="29336557" sldId="274"/>
            <ac:graphicFrameMk id="4" creationId="{CF9B7DD3-1063-6FC1-4DEB-3D3FE931537B}"/>
          </ac:graphicFrameMkLst>
        </pc:graphicFrameChg>
        <pc:graphicFrameChg chg="add mod modGraphic">
          <ac:chgData name="Tomasz Kołtunowicz" userId="7fc472c8c9d62bd1" providerId="LiveId" clId="{C40E5AEA-65AE-454C-99A2-5CCB90BE47D5}" dt="2026-03-24T08:23:55.361" v="1061" actId="113"/>
          <ac:graphicFrameMkLst>
            <pc:docMk/>
            <pc:sldMk cId="29336557" sldId="274"/>
            <ac:graphicFrameMk id="5" creationId="{3D5459EB-F5D3-17EB-EC06-6E715E2A1F68}"/>
          </ac:graphicFrameMkLst>
        </pc:graphicFrameChg>
      </pc:sldChg>
      <pc:sldChg chg="addSp delSp modSp add mod">
        <pc:chgData name="Tomasz Kołtunowicz" userId="7fc472c8c9d62bd1" providerId="LiveId" clId="{C40E5AEA-65AE-454C-99A2-5CCB90BE47D5}" dt="2026-03-24T08:26:01.038" v="1088" actId="14734"/>
        <pc:sldMkLst>
          <pc:docMk/>
          <pc:sldMk cId="3270597486" sldId="275"/>
        </pc:sldMkLst>
        <pc:graphicFrameChg chg="add mod">
          <ac:chgData name="Tomasz Kołtunowicz" userId="7fc472c8c9d62bd1" providerId="LiveId" clId="{C40E5AEA-65AE-454C-99A2-5CCB90BE47D5}" dt="2026-03-24T08:24:39.183" v="1067"/>
          <ac:graphicFrameMkLst>
            <pc:docMk/>
            <pc:sldMk cId="3270597486" sldId="275"/>
            <ac:graphicFrameMk id="3" creationId="{2976B3CB-913F-A8D9-DE31-F43D2E8D903A}"/>
          </ac:graphicFrameMkLst>
        </pc:graphicFrameChg>
        <pc:graphicFrameChg chg="add mod modGraphic">
          <ac:chgData name="Tomasz Kołtunowicz" userId="7fc472c8c9d62bd1" providerId="LiveId" clId="{C40E5AEA-65AE-454C-99A2-5CCB90BE47D5}" dt="2026-03-24T08:26:01.038" v="1088" actId="14734"/>
          <ac:graphicFrameMkLst>
            <pc:docMk/>
            <pc:sldMk cId="3270597486" sldId="275"/>
            <ac:graphicFrameMk id="4" creationId="{39784FAD-3428-9A27-F099-C41519987248}"/>
          </ac:graphicFrameMkLst>
        </pc:graphicFrameChg>
        <pc:graphicFrameChg chg="del">
          <ac:chgData name="Tomasz Kołtunowicz" userId="7fc472c8c9d62bd1" providerId="LiveId" clId="{C40E5AEA-65AE-454C-99A2-5CCB90BE47D5}" dt="2026-03-24T08:24:20.758" v="1066" actId="478"/>
          <ac:graphicFrameMkLst>
            <pc:docMk/>
            <pc:sldMk cId="3270597486" sldId="275"/>
            <ac:graphicFrameMk id="5" creationId="{8AAC5215-FAEB-0570-A7E9-7D5324D6DCAF}"/>
          </ac:graphicFrameMkLst>
        </pc:graphicFrameChg>
      </pc:sldChg>
      <pc:sldChg chg="addSp delSp modSp add mod">
        <pc:chgData name="Tomasz Kołtunowicz" userId="7fc472c8c9d62bd1" providerId="LiveId" clId="{C40E5AEA-65AE-454C-99A2-5CCB90BE47D5}" dt="2026-03-24T08:31:16.215" v="1127" actId="20577"/>
        <pc:sldMkLst>
          <pc:docMk/>
          <pc:sldMk cId="3621140351" sldId="276"/>
        </pc:sldMkLst>
        <pc:spChg chg="mod">
          <ac:chgData name="Tomasz Kołtunowicz" userId="7fc472c8c9d62bd1" providerId="LiveId" clId="{C40E5AEA-65AE-454C-99A2-5CCB90BE47D5}" dt="2026-03-24T08:28:09.090" v="1098" actId="20577"/>
          <ac:spMkLst>
            <pc:docMk/>
            <pc:sldMk cId="3621140351" sldId="276"/>
            <ac:spMk id="8" creationId="{D0BF803B-1F2B-87C5-8233-C86F4ACF46D8}"/>
          </ac:spMkLst>
        </pc:spChg>
        <pc:graphicFrameChg chg="add mod">
          <ac:chgData name="Tomasz Kołtunowicz" userId="7fc472c8c9d62bd1" providerId="LiveId" clId="{C40E5AEA-65AE-454C-99A2-5CCB90BE47D5}" dt="2026-03-24T08:29:37.724" v="1101"/>
          <ac:graphicFrameMkLst>
            <pc:docMk/>
            <pc:sldMk cId="3621140351" sldId="276"/>
            <ac:graphicFrameMk id="3" creationId="{BD7484A6-9B3C-5BC1-0809-BE14D5D4E219}"/>
          </ac:graphicFrameMkLst>
        </pc:graphicFrameChg>
        <pc:graphicFrameChg chg="del modGraphic">
          <ac:chgData name="Tomasz Kołtunowicz" userId="7fc472c8c9d62bd1" providerId="LiveId" clId="{C40E5AEA-65AE-454C-99A2-5CCB90BE47D5}" dt="2026-03-24T08:28:15.867" v="1100" actId="478"/>
          <ac:graphicFrameMkLst>
            <pc:docMk/>
            <pc:sldMk cId="3621140351" sldId="276"/>
            <ac:graphicFrameMk id="4" creationId="{D41C358B-07E6-F126-6292-DA8145C63F92}"/>
          </ac:graphicFrameMkLst>
        </pc:graphicFrameChg>
        <pc:graphicFrameChg chg="add mod modGraphic">
          <ac:chgData name="Tomasz Kołtunowicz" userId="7fc472c8c9d62bd1" providerId="LiveId" clId="{C40E5AEA-65AE-454C-99A2-5CCB90BE47D5}" dt="2026-03-24T08:31:16.215" v="1127" actId="20577"/>
          <ac:graphicFrameMkLst>
            <pc:docMk/>
            <pc:sldMk cId="3621140351" sldId="276"/>
            <ac:graphicFrameMk id="5" creationId="{323A289A-79D8-8345-01E9-5F06A24638D0}"/>
          </ac:graphicFrameMkLst>
        </pc:graphicFrameChg>
      </pc:sldChg>
      <pc:sldChg chg="addSp delSp modSp add mod">
        <pc:chgData name="Tomasz Kołtunowicz" userId="7fc472c8c9d62bd1" providerId="LiveId" clId="{C40E5AEA-65AE-454C-99A2-5CCB90BE47D5}" dt="2026-03-24T08:37:40.268" v="1238" actId="14734"/>
        <pc:sldMkLst>
          <pc:docMk/>
          <pc:sldMk cId="3646180783" sldId="277"/>
        </pc:sldMkLst>
        <pc:graphicFrameChg chg="add mod">
          <ac:chgData name="Tomasz Kołtunowicz" userId="7fc472c8c9d62bd1" providerId="LiveId" clId="{C40E5AEA-65AE-454C-99A2-5CCB90BE47D5}" dt="2026-03-24T08:32:15.115" v="1130"/>
          <ac:graphicFrameMkLst>
            <pc:docMk/>
            <pc:sldMk cId="3646180783" sldId="277"/>
            <ac:graphicFrameMk id="3" creationId="{85A11EB2-F1AD-3E3C-A9FE-B5D0CA80F787}"/>
          </ac:graphicFrameMkLst>
        </pc:graphicFrameChg>
        <pc:graphicFrameChg chg="add mod modGraphic">
          <ac:chgData name="Tomasz Kołtunowicz" userId="7fc472c8c9d62bd1" providerId="LiveId" clId="{C40E5AEA-65AE-454C-99A2-5CCB90BE47D5}" dt="2026-03-24T08:37:40.268" v="1238" actId="14734"/>
          <ac:graphicFrameMkLst>
            <pc:docMk/>
            <pc:sldMk cId="3646180783" sldId="277"/>
            <ac:graphicFrameMk id="4" creationId="{1100723F-87DF-0C1D-CF45-C59BABB8EB60}"/>
          </ac:graphicFrameMkLst>
        </pc:graphicFrameChg>
        <pc:graphicFrameChg chg="del">
          <ac:chgData name="Tomasz Kołtunowicz" userId="7fc472c8c9d62bd1" providerId="LiveId" clId="{C40E5AEA-65AE-454C-99A2-5CCB90BE47D5}" dt="2026-03-24T08:31:56.291" v="1129" actId="478"/>
          <ac:graphicFrameMkLst>
            <pc:docMk/>
            <pc:sldMk cId="3646180783" sldId="277"/>
            <ac:graphicFrameMk id="5" creationId="{74E85FC7-B0F5-840E-DB8D-0D69EC6CB396}"/>
          </ac:graphicFrameMkLst>
        </pc:graphicFrameChg>
      </pc:sldChg>
    </pc:docChg>
  </pc:docChgLst>
  <pc:docChgLst>
    <pc:chgData name="Tomasz Kołtunowicz" userId="S::t.koltunowicz@pollub.pl::db0a4bf1-dad6-42ef-aa9e-87c46f7524fd" providerId="AD" clId="Web-{571BC963-A1B5-A046-3CF4-4BF459D186F2}"/>
    <pc:docChg chg="modSld">
      <pc:chgData name="Tomasz Kołtunowicz" userId="S::t.koltunowicz@pollub.pl::db0a4bf1-dad6-42ef-aa9e-87c46f7524fd" providerId="AD" clId="Web-{571BC963-A1B5-A046-3CF4-4BF459D186F2}" dt="2026-03-22T15:08:10.070" v="3" actId="1076"/>
      <pc:docMkLst>
        <pc:docMk/>
      </pc:docMkLst>
      <pc:sldChg chg="modSp">
        <pc:chgData name="Tomasz Kołtunowicz" userId="S::t.koltunowicz@pollub.pl::db0a4bf1-dad6-42ef-aa9e-87c46f7524fd" providerId="AD" clId="Web-{571BC963-A1B5-A046-3CF4-4BF459D186F2}" dt="2026-03-22T15:07:20.459" v="0" actId="20577"/>
        <pc:sldMkLst>
          <pc:docMk/>
          <pc:sldMk cId="1132631149" sldId="256"/>
        </pc:sldMkLst>
        <pc:spChg chg="mod">
          <ac:chgData name="Tomasz Kołtunowicz" userId="S::t.koltunowicz@pollub.pl::db0a4bf1-dad6-42ef-aa9e-87c46f7524fd" providerId="AD" clId="Web-{571BC963-A1B5-A046-3CF4-4BF459D186F2}" dt="2026-03-22T15:07:20.459" v="0" actId="20577"/>
          <ac:spMkLst>
            <pc:docMk/>
            <pc:sldMk cId="1132631149" sldId="256"/>
            <ac:spMk id="4" creationId="{4ABE53C9-8938-4595-A6F6-FB0F0DE64C5A}"/>
          </ac:spMkLst>
        </pc:spChg>
      </pc:sldChg>
      <pc:sldChg chg="modSp">
        <pc:chgData name="Tomasz Kołtunowicz" userId="S::t.koltunowicz@pollub.pl::db0a4bf1-dad6-42ef-aa9e-87c46f7524fd" providerId="AD" clId="Web-{571BC963-A1B5-A046-3CF4-4BF459D186F2}" dt="2026-03-22T15:08:10.070" v="3" actId="1076"/>
        <pc:sldMkLst>
          <pc:docMk/>
          <pc:sldMk cId="2295941111" sldId="264"/>
        </pc:sldMkLst>
        <pc:spChg chg="mod">
          <ac:chgData name="Tomasz Kołtunowicz" userId="S::t.koltunowicz@pollub.pl::db0a4bf1-dad6-42ef-aa9e-87c46f7524fd" providerId="AD" clId="Web-{571BC963-A1B5-A046-3CF4-4BF459D186F2}" dt="2026-03-22T15:08:10.070" v="3" actId="1076"/>
          <ac:spMkLst>
            <pc:docMk/>
            <pc:sldMk cId="2295941111" sldId="264"/>
            <ac:spMk id="8" creationId="{420893C7-7E7C-43A9-AD3A-7C2DDA884A05}"/>
          </ac:spMkLst>
        </pc:spChg>
        <pc:spChg chg="mod">
          <ac:chgData name="Tomasz Kołtunowicz" userId="S::t.koltunowicz@pollub.pl::db0a4bf1-dad6-42ef-aa9e-87c46f7524fd" providerId="AD" clId="Web-{571BC963-A1B5-A046-3CF4-4BF459D186F2}" dt="2026-03-22T15:08:04.929" v="2" actId="14100"/>
          <ac:spMkLst>
            <pc:docMk/>
            <pc:sldMk cId="2295941111" sldId="264"/>
            <ac:spMk id="9" creationId="{A524ECFE-FC2A-44B3-84FB-B9E399DCF84E}"/>
          </ac:spMkLst>
        </pc:spChg>
      </pc:sldChg>
    </pc:docChg>
  </pc:docChgLst>
  <pc:docChgLst>
    <pc:chgData name="Tomasz Kołtunowicz" userId="S::t.koltunowicz@pollub.pl::db0a4bf1-dad6-42ef-aa9e-87c46f7524fd" providerId="AD" clId="Web-{5BE0663E-E682-0CBC-6B2F-9A956A54B590}"/>
    <pc:docChg chg="modSld">
      <pc:chgData name="Tomasz Kołtunowicz" userId="S::t.koltunowicz@pollub.pl::db0a4bf1-dad6-42ef-aa9e-87c46f7524fd" providerId="AD" clId="Web-{5BE0663E-E682-0CBC-6B2F-9A956A54B590}" dt="2026-03-16T18:36:15.156" v="1"/>
      <pc:docMkLst>
        <pc:docMk/>
      </pc:docMkLst>
      <pc:sldChg chg="modSp">
        <pc:chgData name="Tomasz Kołtunowicz" userId="S::t.koltunowicz@pollub.pl::db0a4bf1-dad6-42ef-aa9e-87c46f7524fd" providerId="AD" clId="Web-{5BE0663E-E682-0CBC-6B2F-9A956A54B590}" dt="2026-03-16T18:36:15.156" v="1"/>
        <pc:sldMkLst>
          <pc:docMk/>
          <pc:sldMk cId="3824675840" sldId="258"/>
        </pc:sldMkLst>
        <pc:graphicFrameChg chg="modGraphic">
          <ac:chgData name="Tomasz Kołtunowicz" userId="S::t.koltunowicz@pollub.pl::db0a4bf1-dad6-42ef-aa9e-87c46f7524fd" providerId="AD" clId="Web-{5BE0663E-E682-0CBC-6B2F-9A956A54B590}" dt="2026-03-16T18:36:15.156" v="1"/>
          <ac:graphicFrameMkLst>
            <pc:docMk/>
            <pc:sldMk cId="3824675840" sldId="258"/>
            <ac:graphicFrameMk id="4" creationId="{028826EA-D954-4A24-A800-A1C5AC8D3B18}"/>
          </ac:graphicFrameMkLst>
        </pc:graphicFrameChg>
      </pc:sldChg>
    </pc:docChg>
  </pc:docChgLst>
  <pc:docChgLst>
    <pc:chgData name="Zbigniew Suchorab" userId="daea497d-eefe-419a-9b7f-7b24d192a3e3" providerId="ADAL" clId="{D1F116F6-7778-48F2-BD01-5756E7C77062}"/>
    <pc:docChg chg="modSld">
      <pc:chgData name="Zbigniew Suchorab" userId="daea497d-eefe-419a-9b7f-7b24d192a3e3" providerId="ADAL" clId="{D1F116F6-7778-48F2-BD01-5756E7C77062}" dt="2026-03-22T18:57:19.986" v="2" actId="1076"/>
      <pc:docMkLst>
        <pc:docMk/>
      </pc:docMkLst>
      <pc:sldChg chg="modSp mod">
        <pc:chgData name="Zbigniew Suchorab" userId="daea497d-eefe-419a-9b7f-7b24d192a3e3" providerId="ADAL" clId="{D1F116F6-7778-48F2-BD01-5756E7C77062}" dt="2026-03-22T18:57:19.986" v="2" actId="1076"/>
        <pc:sldMkLst>
          <pc:docMk/>
          <pc:sldMk cId="3824675840" sldId="258"/>
        </pc:sldMkLst>
        <pc:spChg chg="mod">
          <ac:chgData name="Zbigniew Suchorab" userId="daea497d-eefe-419a-9b7f-7b24d192a3e3" providerId="ADAL" clId="{D1F116F6-7778-48F2-BD01-5756E7C77062}" dt="2026-03-22T18:57:16.992" v="1" actId="1076"/>
          <ac:spMkLst>
            <pc:docMk/>
            <pc:sldMk cId="3824675840" sldId="258"/>
            <ac:spMk id="6" creationId="{2ACE26A1-71D2-40FA-89F3-E101D058AFFC}"/>
          </ac:spMkLst>
        </pc:spChg>
        <pc:graphicFrameChg chg="mod">
          <ac:chgData name="Zbigniew Suchorab" userId="daea497d-eefe-419a-9b7f-7b24d192a3e3" providerId="ADAL" clId="{D1F116F6-7778-48F2-BD01-5756E7C77062}" dt="2026-03-22T18:57:19.986" v="2" actId="1076"/>
          <ac:graphicFrameMkLst>
            <pc:docMk/>
            <pc:sldMk cId="3824675840" sldId="258"/>
            <ac:graphicFrameMk id="5" creationId="{D6B5AB77-1D3D-4766-B470-DACC2D2C4069}"/>
          </ac:graphicFrameMkLst>
        </pc:graphicFrameChg>
      </pc:sldChg>
    </pc:docChg>
  </pc:docChgLst>
  <pc:docChgLst>
    <pc:chgData name="Tomasz Kołtunowicz" userId="S::t.koltunowicz@pollub.pl::db0a4bf1-dad6-42ef-aa9e-87c46f7524fd" providerId="AD" clId="Web-{8A6FD131-C0ED-8B4D-4DB2-BEDD06363FAA}"/>
    <pc:docChg chg="modSld">
      <pc:chgData name="Tomasz Kołtunowicz" userId="S::t.koltunowicz@pollub.pl::db0a4bf1-dad6-42ef-aa9e-87c46f7524fd" providerId="AD" clId="Web-{8A6FD131-C0ED-8B4D-4DB2-BEDD06363FAA}" dt="2026-03-22T21:14:01.022" v="32"/>
      <pc:docMkLst>
        <pc:docMk/>
      </pc:docMkLst>
      <pc:sldChg chg="modSp">
        <pc:chgData name="Tomasz Kołtunowicz" userId="S::t.koltunowicz@pollub.pl::db0a4bf1-dad6-42ef-aa9e-87c46f7524fd" providerId="AD" clId="Web-{8A6FD131-C0ED-8B4D-4DB2-BEDD06363FAA}" dt="2026-03-22T21:08:56.237" v="9" actId="1076"/>
        <pc:sldMkLst>
          <pc:docMk/>
          <pc:sldMk cId="3521837975" sldId="257"/>
        </pc:sldMkLst>
        <pc:spChg chg="mod">
          <ac:chgData name="Tomasz Kołtunowicz" userId="S::t.koltunowicz@pollub.pl::db0a4bf1-dad6-42ef-aa9e-87c46f7524fd" providerId="AD" clId="Web-{8A6FD131-C0ED-8B4D-4DB2-BEDD06363FAA}" dt="2026-03-22T21:08:56.237" v="9" actId="1076"/>
          <ac:spMkLst>
            <pc:docMk/>
            <pc:sldMk cId="3521837975" sldId="257"/>
            <ac:spMk id="6" creationId="{BF0397D2-58E2-4270-B6B8-FA636BE05F0E}"/>
          </ac:spMkLst>
        </pc:spChg>
      </pc:sldChg>
      <pc:sldChg chg="modSp addAnim">
        <pc:chgData name="Tomasz Kołtunowicz" userId="S::t.koltunowicz@pollub.pl::db0a4bf1-dad6-42ef-aa9e-87c46f7524fd" providerId="AD" clId="Web-{8A6FD131-C0ED-8B4D-4DB2-BEDD06363FAA}" dt="2026-03-22T21:14:01.022" v="32"/>
        <pc:sldMkLst>
          <pc:docMk/>
          <pc:sldMk cId="2399459789" sldId="260"/>
        </pc:sldMkLst>
        <pc:spChg chg="mod">
          <ac:chgData name="Tomasz Kołtunowicz" userId="S::t.koltunowicz@pollub.pl::db0a4bf1-dad6-42ef-aa9e-87c46f7524fd" providerId="AD" clId="Web-{8A6FD131-C0ED-8B4D-4DB2-BEDD06363FAA}" dt="2026-03-22T21:13:05.568" v="25" actId="1076"/>
          <ac:spMkLst>
            <pc:docMk/>
            <pc:sldMk cId="2399459789" sldId="260"/>
            <ac:spMk id="3" creationId="{792391F0-1E90-4534-B784-57FEF147DE49}"/>
          </ac:spMkLst>
        </pc:spChg>
        <pc:spChg chg="mod">
          <ac:chgData name="Tomasz Kołtunowicz" userId="S::t.koltunowicz@pollub.pl::db0a4bf1-dad6-42ef-aa9e-87c46f7524fd" providerId="AD" clId="Web-{8A6FD131-C0ED-8B4D-4DB2-BEDD06363FAA}" dt="2026-03-22T21:13:18.303" v="27" actId="1076"/>
          <ac:spMkLst>
            <pc:docMk/>
            <pc:sldMk cId="2399459789" sldId="260"/>
            <ac:spMk id="4" creationId="{3F227332-1ABD-4B4E-A4BA-CD8236EE1ED5}"/>
          </ac:spMkLst>
        </pc:spChg>
        <pc:spChg chg="mod">
          <ac:chgData name="Tomasz Kołtunowicz" userId="S::t.koltunowicz@pollub.pl::db0a4bf1-dad6-42ef-aa9e-87c46f7524fd" providerId="AD" clId="Web-{8A6FD131-C0ED-8B4D-4DB2-BEDD06363FAA}" dt="2026-03-22T21:13:22.990" v="28" actId="1076"/>
          <ac:spMkLst>
            <pc:docMk/>
            <pc:sldMk cId="2399459789" sldId="260"/>
            <ac:spMk id="5" creationId="{1A30BDF7-3F65-4611-98C0-FE7D79BC12D1}"/>
          </ac:spMkLst>
        </pc:spChg>
      </pc:sldChg>
      <pc:sldChg chg="modSp addAnim modAnim">
        <pc:chgData name="Tomasz Kołtunowicz" userId="S::t.koltunowicz@pollub.pl::db0a4bf1-dad6-42ef-aa9e-87c46f7524fd" providerId="AD" clId="Web-{8A6FD131-C0ED-8B4D-4DB2-BEDD06363FAA}" dt="2026-03-22T21:12:29.724" v="20"/>
        <pc:sldMkLst>
          <pc:docMk/>
          <pc:sldMk cId="2387166461" sldId="267"/>
        </pc:sldMkLst>
        <pc:spChg chg="mod">
          <ac:chgData name="Tomasz Kołtunowicz" userId="S::t.koltunowicz@pollub.pl::db0a4bf1-dad6-42ef-aa9e-87c46f7524fd" providerId="AD" clId="Web-{8A6FD131-C0ED-8B4D-4DB2-BEDD06363FAA}" dt="2026-03-22T21:12:22.161" v="18" actId="14100"/>
          <ac:spMkLst>
            <pc:docMk/>
            <pc:sldMk cId="2387166461" sldId="267"/>
            <ac:spMk id="10" creationId="{94CF217D-81FD-434B-BAD7-9D37A0A09754}"/>
          </ac:spMkLst>
        </pc:spChg>
      </pc:sldChg>
    </pc:docChg>
  </pc:docChgLst>
  <pc:docChgLst>
    <pc:chgData name="Tomasz Kołtunowicz" userId="S::t.koltunowicz@pollub.pl::db0a4bf1-dad6-42ef-aa9e-87c46f7524fd" providerId="AD" clId="Web-{B2C83C3B-C4D9-8FEB-A90A-723789B7F0A3}"/>
    <pc:docChg chg="modSld">
      <pc:chgData name="Tomasz Kołtunowicz" userId="S::t.koltunowicz@pollub.pl::db0a4bf1-dad6-42ef-aa9e-87c46f7524fd" providerId="AD" clId="Web-{B2C83C3B-C4D9-8FEB-A90A-723789B7F0A3}" dt="2026-03-16T21:36:34.295" v="254" actId="20577"/>
      <pc:docMkLst>
        <pc:docMk/>
      </pc:docMkLst>
      <pc:sldChg chg="modSp">
        <pc:chgData name="Tomasz Kołtunowicz" userId="S::t.koltunowicz@pollub.pl::db0a4bf1-dad6-42ef-aa9e-87c46f7524fd" providerId="AD" clId="Web-{B2C83C3B-C4D9-8FEB-A90A-723789B7F0A3}" dt="2026-03-16T21:36:34.295" v="254" actId="20577"/>
        <pc:sldMkLst>
          <pc:docMk/>
          <pc:sldMk cId="1132631149" sldId="256"/>
        </pc:sldMkLst>
        <pc:spChg chg="mod">
          <ac:chgData name="Tomasz Kołtunowicz" userId="S::t.koltunowicz@pollub.pl::db0a4bf1-dad6-42ef-aa9e-87c46f7524fd" providerId="AD" clId="Web-{B2C83C3B-C4D9-8FEB-A90A-723789B7F0A3}" dt="2026-03-16T21:36:34.295" v="254" actId="20577"/>
          <ac:spMkLst>
            <pc:docMk/>
            <pc:sldMk cId="1132631149" sldId="256"/>
            <ac:spMk id="4" creationId="{4ABE53C9-8938-4595-A6F6-FB0F0DE64C5A}"/>
          </ac:spMkLst>
        </pc:spChg>
      </pc:sldChg>
      <pc:sldChg chg="modSp">
        <pc:chgData name="Tomasz Kołtunowicz" userId="S::t.koltunowicz@pollub.pl::db0a4bf1-dad6-42ef-aa9e-87c46f7524fd" providerId="AD" clId="Web-{B2C83C3B-C4D9-8FEB-A90A-723789B7F0A3}" dt="2026-03-16T21:26:19.467" v="93"/>
        <pc:sldMkLst>
          <pc:docMk/>
          <pc:sldMk cId="3521837975" sldId="257"/>
        </pc:sldMkLst>
        <pc:spChg chg="mod">
          <ac:chgData name="Tomasz Kołtunowicz" userId="S::t.koltunowicz@pollub.pl::db0a4bf1-dad6-42ef-aa9e-87c46f7524fd" providerId="AD" clId="Web-{B2C83C3B-C4D9-8FEB-A90A-723789B7F0A3}" dt="2026-03-16T21:16:01.146" v="6" actId="20577"/>
          <ac:spMkLst>
            <pc:docMk/>
            <pc:sldMk cId="3521837975" sldId="257"/>
            <ac:spMk id="4" creationId="{102D2CBD-A2CA-4976-B2E0-9C869AFD0551}"/>
          </ac:spMkLst>
        </pc:spChg>
        <pc:spChg chg="mod">
          <ac:chgData name="Tomasz Kołtunowicz" userId="S::t.koltunowicz@pollub.pl::db0a4bf1-dad6-42ef-aa9e-87c46f7524fd" providerId="AD" clId="Web-{B2C83C3B-C4D9-8FEB-A90A-723789B7F0A3}" dt="2026-03-16T21:26:19.467" v="93"/>
          <ac:spMkLst>
            <pc:docMk/>
            <pc:sldMk cId="3521837975" sldId="257"/>
            <ac:spMk id="5" creationId="{DE8387CE-2A3F-4289-9596-2622033CC80F}"/>
          </ac:spMkLst>
        </pc:spChg>
        <pc:spChg chg="mod">
          <ac:chgData name="Tomasz Kołtunowicz" userId="S::t.koltunowicz@pollub.pl::db0a4bf1-dad6-42ef-aa9e-87c46f7524fd" providerId="AD" clId="Web-{B2C83C3B-C4D9-8FEB-A90A-723789B7F0A3}" dt="2026-03-16T21:16:49.694" v="7" actId="1076"/>
          <ac:spMkLst>
            <pc:docMk/>
            <pc:sldMk cId="3521837975" sldId="257"/>
            <ac:spMk id="6" creationId="{BF0397D2-58E2-4270-B6B8-FA636BE05F0E}"/>
          </ac:spMkLst>
        </pc:spChg>
        <pc:spChg chg="mod">
          <ac:chgData name="Tomasz Kołtunowicz" userId="S::t.koltunowicz@pollub.pl::db0a4bf1-dad6-42ef-aa9e-87c46f7524fd" providerId="AD" clId="Web-{B2C83C3B-C4D9-8FEB-A90A-723789B7F0A3}" dt="2026-03-16T21:15:41.990" v="1" actId="1076"/>
          <ac:spMkLst>
            <pc:docMk/>
            <pc:sldMk cId="3521837975" sldId="257"/>
            <ac:spMk id="7" creationId="{1FA9D99F-F3FF-4AC6-B17E-A16CDDAC7BCE}"/>
          </ac:spMkLst>
        </pc:spChg>
        <pc:spChg chg="mod">
          <ac:chgData name="Tomasz Kołtunowicz" userId="S::t.koltunowicz@pollub.pl::db0a4bf1-dad6-42ef-aa9e-87c46f7524fd" providerId="AD" clId="Web-{B2C83C3B-C4D9-8FEB-A90A-723789B7F0A3}" dt="2026-03-16T21:15:45.599" v="2" actId="1076"/>
          <ac:spMkLst>
            <pc:docMk/>
            <pc:sldMk cId="3521837975" sldId="257"/>
            <ac:spMk id="17" creationId="{18FBF55A-BFC8-4D5C-B424-FB0E63423DB9}"/>
          </ac:spMkLst>
        </pc:spChg>
      </pc:sldChg>
      <pc:sldChg chg="modSp">
        <pc:chgData name="Tomasz Kołtunowicz" userId="S::t.koltunowicz@pollub.pl::db0a4bf1-dad6-42ef-aa9e-87c46f7524fd" providerId="AD" clId="Web-{B2C83C3B-C4D9-8FEB-A90A-723789B7F0A3}" dt="2026-03-16T21:34:10.378" v="235" actId="1076"/>
        <pc:sldMkLst>
          <pc:docMk/>
          <pc:sldMk cId="3824675840" sldId="258"/>
        </pc:sldMkLst>
        <pc:spChg chg="mod">
          <ac:chgData name="Tomasz Kołtunowicz" userId="S::t.koltunowicz@pollub.pl::db0a4bf1-dad6-42ef-aa9e-87c46f7524fd" providerId="AD" clId="Web-{B2C83C3B-C4D9-8FEB-A90A-723789B7F0A3}" dt="2026-03-16T21:34:10.378" v="235" actId="1076"/>
          <ac:spMkLst>
            <pc:docMk/>
            <pc:sldMk cId="3824675840" sldId="258"/>
            <ac:spMk id="6" creationId="{2ACE26A1-71D2-40FA-89F3-E101D058AFFC}"/>
          </ac:spMkLst>
        </pc:spChg>
        <pc:spChg chg="mod">
          <ac:chgData name="Tomasz Kołtunowicz" userId="S::t.koltunowicz@pollub.pl::db0a4bf1-dad6-42ef-aa9e-87c46f7524fd" providerId="AD" clId="Web-{B2C83C3B-C4D9-8FEB-A90A-723789B7F0A3}" dt="2026-03-16T21:26:49.327" v="111" actId="20577"/>
          <ac:spMkLst>
            <pc:docMk/>
            <pc:sldMk cId="3824675840" sldId="258"/>
            <ac:spMk id="7" creationId="{D83C1EEE-90A5-4641-B67E-915E665A6A5C}"/>
          </ac:spMkLst>
        </pc:spChg>
        <pc:graphicFrameChg chg="mod modGraphic">
          <ac:chgData name="Tomasz Kołtunowicz" userId="S::t.koltunowicz@pollub.pl::db0a4bf1-dad6-42ef-aa9e-87c46f7524fd" providerId="AD" clId="Web-{B2C83C3B-C4D9-8FEB-A90A-723789B7F0A3}" dt="2026-03-16T21:31:16.564" v="199"/>
          <ac:graphicFrameMkLst>
            <pc:docMk/>
            <pc:sldMk cId="3824675840" sldId="258"/>
            <ac:graphicFrameMk id="4" creationId="{028826EA-D954-4A24-A800-A1C5AC8D3B18}"/>
          </ac:graphicFrameMkLst>
        </pc:graphicFrameChg>
        <pc:graphicFrameChg chg="mod modGraphic">
          <ac:chgData name="Tomasz Kołtunowicz" userId="S::t.koltunowicz@pollub.pl::db0a4bf1-dad6-42ef-aa9e-87c46f7524fd" providerId="AD" clId="Web-{B2C83C3B-C4D9-8FEB-A90A-723789B7F0A3}" dt="2026-03-16T21:33:40.456" v="233"/>
          <ac:graphicFrameMkLst>
            <pc:docMk/>
            <pc:sldMk cId="3824675840" sldId="258"/>
            <ac:graphicFrameMk id="5" creationId="{D6B5AB77-1D3D-4766-B470-DACC2D2C4069}"/>
          </ac:graphicFrameMkLst>
        </pc:graphicFrameChg>
      </pc:sldChg>
      <pc:sldChg chg="modSp">
        <pc:chgData name="Tomasz Kołtunowicz" userId="S::t.koltunowicz@pollub.pl::db0a4bf1-dad6-42ef-aa9e-87c46f7524fd" providerId="AD" clId="Web-{B2C83C3B-C4D9-8FEB-A90A-723789B7F0A3}" dt="2026-03-16T21:22:08.163" v="36"/>
        <pc:sldMkLst>
          <pc:docMk/>
          <pc:sldMk cId="3093241515" sldId="259"/>
        </pc:sldMkLst>
        <pc:spChg chg="mod">
          <ac:chgData name="Tomasz Kołtunowicz" userId="S::t.koltunowicz@pollub.pl::db0a4bf1-dad6-42ef-aa9e-87c46f7524fd" providerId="AD" clId="Web-{B2C83C3B-C4D9-8FEB-A90A-723789B7F0A3}" dt="2026-03-16T21:22:08.163" v="36"/>
          <ac:spMkLst>
            <pc:docMk/>
            <pc:sldMk cId="3093241515" sldId="259"/>
            <ac:spMk id="2" creationId="{F8A902B1-1C3F-4A1F-83C0-ED09BF6B5423}"/>
          </ac:spMkLst>
        </pc:spChg>
        <pc:spChg chg="mod">
          <ac:chgData name="Tomasz Kołtunowicz" userId="S::t.koltunowicz@pollub.pl::db0a4bf1-dad6-42ef-aa9e-87c46f7524fd" providerId="AD" clId="Web-{B2C83C3B-C4D9-8FEB-A90A-723789B7F0A3}" dt="2026-03-16T21:21:28.802" v="30" actId="20577"/>
          <ac:spMkLst>
            <pc:docMk/>
            <pc:sldMk cId="3093241515" sldId="259"/>
            <ac:spMk id="6" creationId="{FA401DCB-FE11-4A96-A8B8-87DCCAA9776B}"/>
          </ac:spMkLst>
        </pc:spChg>
      </pc:sldChg>
      <pc:sldChg chg="modSp">
        <pc:chgData name="Tomasz Kołtunowicz" userId="S::t.koltunowicz@pollub.pl::db0a4bf1-dad6-42ef-aa9e-87c46f7524fd" providerId="AD" clId="Web-{B2C83C3B-C4D9-8FEB-A90A-723789B7F0A3}" dt="2026-03-16T21:25:43.544" v="86"/>
        <pc:sldMkLst>
          <pc:docMk/>
          <pc:sldMk cId="2399459789" sldId="260"/>
        </pc:sldMkLst>
        <pc:spChg chg="mod">
          <ac:chgData name="Tomasz Kołtunowicz" userId="S::t.koltunowicz@pollub.pl::db0a4bf1-dad6-42ef-aa9e-87c46f7524fd" providerId="AD" clId="Web-{B2C83C3B-C4D9-8FEB-A90A-723789B7F0A3}" dt="2026-03-16T21:25:43.544" v="86"/>
          <ac:spMkLst>
            <pc:docMk/>
            <pc:sldMk cId="2399459789" sldId="260"/>
            <ac:spMk id="6" creationId="{3F33A216-2DD1-42E2-B3E4-6F82D06426E6}"/>
          </ac:spMkLst>
        </pc:spChg>
        <pc:spChg chg="mod">
          <ac:chgData name="Tomasz Kołtunowicz" userId="S::t.koltunowicz@pollub.pl::db0a4bf1-dad6-42ef-aa9e-87c46f7524fd" providerId="AD" clId="Web-{B2C83C3B-C4D9-8FEB-A90A-723789B7F0A3}" dt="2026-03-16T21:20:00.017" v="16" actId="20577"/>
          <ac:spMkLst>
            <pc:docMk/>
            <pc:sldMk cId="2399459789" sldId="260"/>
            <ac:spMk id="12" creationId="{A835874A-BACF-40C3-BCBA-B78E4950C36D}"/>
          </ac:spMkLst>
        </pc:spChg>
      </pc:sldChg>
      <pc:sldChg chg="modSp">
        <pc:chgData name="Tomasz Kołtunowicz" userId="S::t.koltunowicz@pollub.pl::db0a4bf1-dad6-42ef-aa9e-87c46f7524fd" providerId="AD" clId="Web-{B2C83C3B-C4D9-8FEB-A90A-723789B7F0A3}" dt="2026-03-16T21:23:17.321" v="54" actId="20577"/>
        <pc:sldMkLst>
          <pc:docMk/>
          <pc:sldMk cId="3617371970" sldId="261"/>
        </pc:sldMkLst>
        <pc:spChg chg="mod">
          <ac:chgData name="Tomasz Kołtunowicz" userId="S::t.koltunowicz@pollub.pl::db0a4bf1-dad6-42ef-aa9e-87c46f7524fd" providerId="AD" clId="Web-{B2C83C3B-C4D9-8FEB-A90A-723789B7F0A3}" dt="2026-03-16T21:23:17.321" v="54" actId="20577"/>
          <ac:spMkLst>
            <pc:docMk/>
            <pc:sldMk cId="3617371970" sldId="261"/>
            <ac:spMk id="5" creationId="{CB197CB3-1BB0-42ED-AE91-93C08CDF4F89}"/>
          </ac:spMkLst>
        </pc:spChg>
      </pc:sldChg>
      <pc:sldChg chg="modSp">
        <pc:chgData name="Tomasz Kołtunowicz" userId="S::t.koltunowicz@pollub.pl::db0a4bf1-dad6-42ef-aa9e-87c46f7524fd" providerId="AD" clId="Web-{B2C83C3B-C4D9-8FEB-A90A-723789B7F0A3}" dt="2026-03-16T21:23:37.792" v="60"/>
        <pc:sldMkLst>
          <pc:docMk/>
          <pc:sldMk cId="2295941111" sldId="264"/>
        </pc:sldMkLst>
        <pc:spChg chg="mod">
          <ac:chgData name="Tomasz Kołtunowicz" userId="S::t.koltunowicz@pollub.pl::db0a4bf1-dad6-42ef-aa9e-87c46f7524fd" providerId="AD" clId="Web-{B2C83C3B-C4D9-8FEB-A90A-723789B7F0A3}" dt="2026-03-16T21:23:37.792" v="60"/>
          <ac:spMkLst>
            <pc:docMk/>
            <pc:sldMk cId="2295941111" sldId="264"/>
            <ac:spMk id="5" creationId="{9CD5F281-03A4-45D9-B4C2-CB452FA71B22}"/>
          </ac:spMkLst>
        </pc:spChg>
      </pc:sldChg>
      <pc:sldChg chg="modSp">
        <pc:chgData name="Tomasz Kołtunowicz" userId="S::t.koltunowicz@pollub.pl::db0a4bf1-dad6-42ef-aa9e-87c46f7524fd" providerId="AD" clId="Web-{B2C83C3B-C4D9-8FEB-A90A-723789B7F0A3}" dt="2026-03-16T21:25:59.076" v="89" actId="1076"/>
        <pc:sldMkLst>
          <pc:docMk/>
          <pc:sldMk cId="2387166461" sldId="267"/>
        </pc:sldMkLst>
        <pc:spChg chg="mod">
          <ac:chgData name="Tomasz Kołtunowicz" userId="S::t.koltunowicz@pollub.pl::db0a4bf1-dad6-42ef-aa9e-87c46f7524fd" providerId="AD" clId="Web-{B2C83C3B-C4D9-8FEB-A90A-723789B7F0A3}" dt="2026-03-16T21:25:59.076" v="89" actId="1076"/>
          <ac:spMkLst>
            <pc:docMk/>
            <pc:sldMk cId="2387166461" sldId="267"/>
            <ac:spMk id="4" creationId="{99976E83-5276-4C2A-BAF2-D33A53D1B2E9}"/>
          </ac:spMkLst>
        </pc:spChg>
        <pc:spChg chg="mod">
          <ac:chgData name="Tomasz Kołtunowicz" userId="S::t.koltunowicz@pollub.pl::db0a4bf1-dad6-42ef-aa9e-87c46f7524fd" providerId="AD" clId="Web-{B2C83C3B-C4D9-8FEB-A90A-723789B7F0A3}" dt="2026-03-16T21:17:54.868" v="9" actId="20577"/>
          <ac:spMkLst>
            <pc:docMk/>
            <pc:sldMk cId="2387166461" sldId="267"/>
            <ac:spMk id="9" creationId="{3AC27415-B517-45AB-BCC3-4A603D34A782}"/>
          </ac:spMkLst>
        </pc:spChg>
      </pc:sldChg>
      <pc:sldChg chg="modSp">
        <pc:chgData name="Tomasz Kołtunowicz" userId="S::t.koltunowicz@pollub.pl::db0a4bf1-dad6-42ef-aa9e-87c46f7524fd" providerId="AD" clId="Web-{B2C83C3B-C4D9-8FEB-A90A-723789B7F0A3}" dt="2026-03-16T21:22:40.930" v="44"/>
        <pc:sldMkLst>
          <pc:docMk/>
          <pc:sldMk cId="83699444" sldId="268"/>
        </pc:sldMkLst>
        <pc:spChg chg="mod">
          <ac:chgData name="Tomasz Kołtunowicz" userId="S::t.koltunowicz@pollub.pl::db0a4bf1-dad6-42ef-aa9e-87c46f7524fd" providerId="AD" clId="Web-{B2C83C3B-C4D9-8FEB-A90A-723789B7F0A3}" dt="2026-03-16T21:22:40.930" v="44"/>
          <ac:spMkLst>
            <pc:docMk/>
            <pc:sldMk cId="83699444" sldId="268"/>
            <ac:spMk id="5" creationId="{CB197CB3-1BB0-42ED-AE91-93C08CDF4F89}"/>
          </ac:spMkLst>
        </pc:spChg>
      </pc:sldChg>
      <pc:sldChg chg="modSp">
        <pc:chgData name="Tomasz Kołtunowicz" userId="S::t.koltunowicz@pollub.pl::db0a4bf1-dad6-42ef-aa9e-87c46f7524fd" providerId="AD" clId="Web-{B2C83C3B-C4D9-8FEB-A90A-723789B7F0A3}" dt="2026-03-16T21:25:15.888" v="81" actId="20577"/>
        <pc:sldMkLst>
          <pc:docMk/>
          <pc:sldMk cId="3790981769" sldId="269"/>
        </pc:sldMkLst>
        <pc:spChg chg="mod">
          <ac:chgData name="Tomasz Kołtunowicz" userId="S::t.koltunowicz@pollub.pl::db0a4bf1-dad6-42ef-aa9e-87c46f7524fd" providerId="AD" clId="Web-{B2C83C3B-C4D9-8FEB-A90A-723789B7F0A3}" dt="2026-03-16T21:25:15.888" v="81" actId="20577"/>
          <ac:spMkLst>
            <pc:docMk/>
            <pc:sldMk cId="3790981769" sldId="269"/>
            <ac:spMk id="4" creationId="{CF829BBD-EFEF-4BAD-9471-3F399E6E9218}"/>
          </ac:spMkLst>
        </pc:spChg>
      </pc:sldChg>
    </pc:docChg>
  </pc:docChgLst>
  <pc:docChgLst>
    <pc:chgData name="Tomasz Kołtunowicz" userId="S::t.koltunowicz@pollub.pl::db0a4bf1-dad6-42ef-aa9e-87c46f7524fd" providerId="AD" clId="Web-{8AFBCC59-C1C8-E4BA-6BF5-ACF6ECBB6E39}"/>
    <pc:docChg chg="modSld">
      <pc:chgData name="Tomasz Kołtunowicz" userId="S::t.koltunowicz@pollub.pl::db0a4bf1-dad6-42ef-aa9e-87c46f7524fd" providerId="AD" clId="Web-{8AFBCC59-C1C8-E4BA-6BF5-ACF6ECBB6E39}" dt="2026-03-22T21:26:37.351" v="87" actId="14100"/>
      <pc:docMkLst>
        <pc:docMk/>
      </pc:docMkLst>
      <pc:sldChg chg="modSp">
        <pc:chgData name="Tomasz Kołtunowicz" userId="S::t.koltunowicz@pollub.pl::db0a4bf1-dad6-42ef-aa9e-87c46f7524fd" providerId="AD" clId="Web-{8AFBCC59-C1C8-E4BA-6BF5-ACF6ECBB6E39}" dt="2026-03-22T21:26:37.351" v="87" actId="14100"/>
        <pc:sldMkLst>
          <pc:docMk/>
          <pc:sldMk cId="1132631149" sldId="256"/>
        </pc:sldMkLst>
        <pc:picChg chg="mod">
          <ac:chgData name="Tomasz Kołtunowicz" userId="S::t.koltunowicz@pollub.pl::db0a4bf1-dad6-42ef-aa9e-87c46f7524fd" providerId="AD" clId="Web-{8AFBCC59-C1C8-E4BA-6BF5-ACF6ECBB6E39}" dt="2026-03-22T21:26:37.351" v="87" actId="14100"/>
          <ac:picMkLst>
            <pc:docMk/>
            <pc:sldMk cId="1132631149" sldId="256"/>
            <ac:picMk id="3074" creationId="{34A77B26-7AB8-4286-A26F-2EEC26E0525C}"/>
          </ac:picMkLst>
        </pc:picChg>
      </pc:sldChg>
      <pc:sldChg chg="addAnim">
        <pc:chgData name="Tomasz Kołtunowicz" userId="S::t.koltunowicz@pollub.pl::db0a4bf1-dad6-42ef-aa9e-87c46f7524fd" providerId="AD" clId="Web-{8AFBCC59-C1C8-E4BA-6BF5-ACF6ECBB6E39}" dt="2026-03-22T21:16:21.036" v="2"/>
        <pc:sldMkLst>
          <pc:docMk/>
          <pc:sldMk cId="3521837975" sldId="257"/>
        </pc:sldMkLst>
      </pc:sldChg>
      <pc:sldChg chg="addSp delSp modSp addAnim delAnim">
        <pc:chgData name="Tomasz Kołtunowicz" userId="S::t.koltunowicz@pollub.pl::db0a4bf1-dad6-42ef-aa9e-87c46f7524fd" providerId="AD" clId="Web-{8AFBCC59-C1C8-E4BA-6BF5-ACF6ECBB6E39}" dt="2026-03-22T21:26:07.600" v="85" actId="1076"/>
        <pc:sldMkLst>
          <pc:docMk/>
          <pc:sldMk cId="2295941111" sldId="264"/>
        </pc:sldMkLst>
        <pc:spChg chg="add del mod">
          <ac:chgData name="Tomasz Kołtunowicz" userId="S::t.koltunowicz@pollub.pl::db0a4bf1-dad6-42ef-aa9e-87c46f7524fd" providerId="AD" clId="Web-{8AFBCC59-C1C8-E4BA-6BF5-ACF6ECBB6E39}" dt="2026-03-22T21:25:13.725" v="80" actId="1076"/>
          <ac:spMkLst>
            <pc:docMk/>
            <pc:sldMk cId="2295941111" sldId="264"/>
            <ac:spMk id="2" creationId="{A1F30A9B-C9CE-0F52-75A4-F35492E5C0B8}"/>
          </ac:spMkLst>
        </pc:spChg>
        <pc:spChg chg="mod">
          <ac:chgData name="Tomasz Kołtunowicz" userId="S::t.koltunowicz@pollub.pl::db0a4bf1-dad6-42ef-aa9e-87c46f7524fd" providerId="AD" clId="Web-{8AFBCC59-C1C8-E4BA-6BF5-ACF6ECBB6E39}" dt="2026-03-22T21:24:42.209" v="74" actId="1076"/>
          <ac:spMkLst>
            <pc:docMk/>
            <pc:sldMk cId="2295941111" sldId="264"/>
            <ac:spMk id="3" creationId="{F7331861-BDE9-4D96-8CFB-3F3C9990EC46}"/>
          </ac:spMkLst>
        </pc:spChg>
        <pc:spChg chg="mod">
          <ac:chgData name="Tomasz Kołtunowicz" userId="S::t.koltunowicz@pollub.pl::db0a4bf1-dad6-42ef-aa9e-87c46f7524fd" providerId="AD" clId="Web-{8AFBCC59-C1C8-E4BA-6BF5-ACF6ECBB6E39}" dt="2026-03-22T21:26:07.600" v="85" actId="1076"/>
          <ac:spMkLst>
            <pc:docMk/>
            <pc:sldMk cId="2295941111" sldId="264"/>
            <ac:spMk id="8" creationId="{420893C7-7E7C-43A9-AD3A-7C2DDA884A05}"/>
          </ac:spMkLst>
        </pc:spChg>
        <pc:spChg chg="add mod">
          <ac:chgData name="Tomasz Kołtunowicz" userId="S::t.koltunowicz@pollub.pl::db0a4bf1-dad6-42ef-aa9e-87c46f7524fd" providerId="AD" clId="Web-{8AFBCC59-C1C8-E4BA-6BF5-ACF6ECBB6E39}" dt="2026-03-22T21:24:02.724" v="65" actId="1076"/>
          <ac:spMkLst>
            <pc:docMk/>
            <pc:sldMk cId="2295941111" sldId="264"/>
            <ac:spMk id="11" creationId="{2884F480-84EF-4152-70E5-0545E9BC46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A177-B96F-435A-93E2-2D7DA3D97D05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CA062-20DA-4DDF-8FF6-A58F78A613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93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Program stanowi </a:t>
            </a:r>
            <a:r>
              <a:rPr lang="pl-PL" b="1" dirty="0"/>
              <a:t>działanie rozwojowe oraz naprawcze</a:t>
            </a:r>
            <a:r>
              <a:rPr lang="pl-PL" dirty="0"/>
              <a:t> wynikające z doświadczeń funkcjonowania Szkoły od 2019 r. oraz wniosków z ewaluacji.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CA062-20DA-4DDF-8FF6-A58F78A613B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60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Mocne strony</a:t>
            </a:r>
          </a:p>
          <a:p>
            <a:r>
              <a:rPr lang="pl-PL" dirty="0"/>
              <a:t>umiędzynarodowienie</a:t>
            </a:r>
          </a:p>
          <a:p>
            <a:r>
              <a:rPr lang="pl-PL" dirty="0"/>
              <a:t>doświadczeni koordynatorzy</a:t>
            </a:r>
          </a:p>
          <a:p>
            <a:r>
              <a:rPr lang="pl-PL" dirty="0"/>
              <a:t>interdyscyplinarność</a:t>
            </a:r>
          </a:p>
          <a:p>
            <a:r>
              <a:rPr lang="pl-PL" dirty="0"/>
              <a:t>stabilne ramy formalne</a:t>
            </a:r>
          </a:p>
          <a:p>
            <a:r>
              <a:rPr lang="pl-PL" b="1" dirty="0"/>
              <a:t>Słabości</a:t>
            </a:r>
          </a:p>
          <a:p>
            <a:r>
              <a:rPr lang="pl-PL" dirty="0"/>
              <a:t>brak pełnego włączenia w system jakości</a:t>
            </a:r>
          </a:p>
          <a:p>
            <a:r>
              <a:rPr lang="pl-PL" dirty="0"/>
              <a:t>ograniczona rola Rad Dyscyplin</a:t>
            </a:r>
          </a:p>
          <a:p>
            <a:r>
              <a:rPr lang="pl-PL" dirty="0"/>
              <a:t>nierówny poziom opieki promotorskiej</a:t>
            </a:r>
          </a:p>
          <a:p>
            <a:r>
              <a:rPr lang="pl-PL" dirty="0"/>
              <a:t>duże obciążenia administracyjne</a:t>
            </a:r>
          </a:p>
          <a:p>
            <a:r>
              <a:rPr lang="pl-PL" b="1" dirty="0"/>
              <a:t>Szanse</a:t>
            </a:r>
          </a:p>
          <a:p>
            <a:r>
              <a:rPr lang="pl-PL" dirty="0" err="1"/>
              <a:t>internationalisation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home</a:t>
            </a:r>
            <a:endParaRPr lang="pl-PL" dirty="0"/>
          </a:p>
          <a:p>
            <a:r>
              <a:rPr lang="pl-PL" dirty="0"/>
              <a:t>otwartość Rad Dyscyplin</a:t>
            </a:r>
          </a:p>
          <a:p>
            <a:r>
              <a:rPr lang="pl-PL" b="1" dirty="0"/>
              <a:t>Zagrożenia</a:t>
            </a:r>
          </a:p>
          <a:p>
            <a:r>
              <a:rPr lang="pl-PL" dirty="0"/>
              <a:t>ryzyko słabej oceny w przyszłej ewaluacji</a:t>
            </a:r>
          </a:p>
          <a:p>
            <a:r>
              <a:rPr lang="pl-PL" dirty="0"/>
              <a:t>spadek motywacji doktorantów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CA062-20DA-4DDF-8FF6-A58F78A613B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5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D8DA6C-1A3F-463A-8624-CDA7E5F30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4C444C-7FB3-4BEF-958C-F45E0BD3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66F5A6-8D49-43AA-AC11-AF931B1E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B2CE4C-2D3A-4714-BEE9-FA99D329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5FA3F0-7BB9-47CE-A8D1-CD214459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15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87697-A0D0-4A3C-9F65-F59700F4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75ADE8-9C9A-4969-BB6F-F60D619E0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053AB6-07B0-4E70-A1CD-E2B8B8CD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CD2BA3-4395-4546-9300-D61E27D2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49DA8D-BD86-47F6-9C44-395DA1B1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88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560051-36C2-4FD8-BDC8-3C7D8218C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7411ABF-3951-4DFB-9157-0152A0932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E7FA5F-B50C-4B3F-B032-4D7AD12C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6756FA-4F88-4A24-8C89-2E6B4B5E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E6B32F-1A20-40E5-940E-1CA95BE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86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DD7913-D256-4ED0-9FB7-76BE24BA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D132C8-39AD-4C76-948A-596A894E7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EB66A6-5195-42D0-AAA9-B106A76A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1BEC81-13AD-452C-B7F7-81C5AB1B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8B8EBB-DDE3-4E43-BA8B-914188E7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72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A6885-0ED1-4159-B4FB-4E6775C7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C3578D-07F5-41B7-90B9-BA62807FB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FD415C-B249-4BDB-BFD2-9EC6AEF9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852FAC-B960-455D-9523-F8523502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042853-E23C-4F1F-9D8D-F3244EC6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35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7AC1E-CDEA-4C4B-8954-27CE0B17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79E89A-1EAC-4BFB-8396-BAFD3DA43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597127-FAB7-4C17-A718-2233880D0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8EC658-85A5-4182-B876-1B65A651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BE5D51B-1C54-45D2-9FEF-0800F171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294E36-9D04-4C52-A075-7F0D8A93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93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1E935D-F7D4-4213-BCFD-BA96D63E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612D7F-D189-43E9-9697-4A3CD687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C5512D-46C8-4141-9B77-360AFEE73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BD8C63C-6F5C-4CAB-B309-C8DC116A6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92C54DD-2B6F-42DB-9228-48C5E7453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84EE57E-E173-4AB0-9B89-F52DCEBE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8AE6A56-8016-46BB-A147-C8D1D6E0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3DBE435-39C9-4DEC-BD52-D428CAD4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11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91494-3C5D-49BB-8C47-BF92D5F3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DFD26E-ADBA-42E1-8CDB-73A4CE5A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365CFE9-FCCC-4F89-8A71-76AB1818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FC1DA2-CB06-4BAF-9EC1-C33E4EC9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45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6A2716E-5BD7-46C9-BB16-D2E88BE9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FE94DEF-160F-49EC-AD67-7CB2C443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86F789-39EA-43A4-9C97-FCAED42D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38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C29B8-8B3E-427E-B3C6-358ADBAF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6CEF0B-7675-4D68-9CC2-840EDF988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A348DA-695B-4848-9981-8A79FE6E4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6BD104-6BEA-47A6-82DD-B2B3A671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55F096-93CF-4DAD-A64D-15A52343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588822-1959-484C-85AA-5225BEFA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9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351736-826A-4429-AE99-65E7146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DA15439-4497-4BB0-98E6-C0C60B7C2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2C1EA4-435F-44D4-87A8-A8240BFC9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C9F87D-76F0-4B6D-A27D-AEC6CE0F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C124C5-27B6-473E-9A98-B33AD5FB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09DCD3-CE12-4A9C-806B-933EB794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8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A4F541-9408-4004-A931-52975E44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4BE040-8EDC-4CC5-A095-875368012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5EA19F-98E4-4CFA-81ED-7E87A9024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6FCA-D637-4EFA-92E3-8CD5EBBA0140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42BC57-A386-4AA8-B5C5-FFC065D6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A847E5-EB56-4F4F-8207-BA83D024D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6730F-A66D-4806-B86F-BEE0D303D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11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rogram%20rozwoju%20SDwPL%20-%20akceptacja%20Rektora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Regulamin%20SDwPL_8-2026-ii.pdf" TargetMode="External"/><Relationship Id="rId2" Type="http://schemas.openxmlformats.org/officeDocument/2006/relationships/hyperlink" Target="UczSysJakoKsztal_27-2026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tatut%20PL_nr_2-2024.pdf" TargetMode="External"/><Relationship Id="rId2" Type="http://schemas.openxmlformats.org/officeDocument/2006/relationships/hyperlink" Target="Regulamin%20SDwPL_8-2026-ii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Regulamin%20SDwPL_8-2026-ii.pdf" TargetMode="External"/><Relationship Id="rId2" Type="http://schemas.openxmlformats.org/officeDocument/2006/relationships/hyperlink" Target="Standard%20wsp&#243;&#322;pracy%20promotora%20i%20doktoranta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A6C5745C-089C-4D93-BBEC-08CD8F6642DD}"/>
              </a:ext>
            </a:extLst>
          </p:cNvPr>
          <p:cNvSpPr/>
          <p:nvPr/>
        </p:nvSpPr>
        <p:spPr>
          <a:xfrm>
            <a:off x="10650" y="3794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BE53C9-8938-4595-A6F6-FB0F0DE64C5A}"/>
              </a:ext>
            </a:extLst>
          </p:cNvPr>
          <p:cNvSpPr txBox="1"/>
          <p:nvPr/>
        </p:nvSpPr>
        <p:spPr>
          <a:xfrm>
            <a:off x="405313" y="1680088"/>
            <a:ext cx="11422582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br>
              <a:rPr lang="pl-PL" dirty="0"/>
            </a:br>
            <a:r>
              <a:rPr lang="pl-PL" sz="4400" b="1" dirty="0"/>
              <a:t>Program rozwoju </a:t>
            </a:r>
            <a:br>
              <a:rPr lang="pl-PL" sz="4400" b="1" dirty="0"/>
            </a:br>
            <a:r>
              <a:rPr lang="pl-PL" sz="4400" b="1" dirty="0"/>
              <a:t>Szkoły Doktorskiej w Politechnice Lubelskiej </a:t>
            </a:r>
            <a:br>
              <a:rPr lang="pl-PL" sz="4400" b="1" dirty="0"/>
            </a:br>
            <a:r>
              <a:rPr lang="pl-PL" sz="3200" b="1" dirty="0"/>
              <a:t>na lata 2026–2028</a:t>
            </a:r>
            <a:endParaRPr lang="en-US" sz="3200" dirty="0"/>
          </a:p>
          <a:p>
            <a:pPr algn="ctr"/>
            <a:endParaRPr lang="pl-PL" sz="2800" b="1" dirty="0"/>
          </a:p>
          <a:p>
            <a:pPr algn="ctr"/>
            <a:br>
              <a:rPr lang="pl-PL" dirty="0"/>
            </a:br>
            <a:r>
              <a:rPr lang="pl-PL" dirty="0"/>
              <a:t>	</a:t>
            </a:r>
            <a:r>
              <a:rPr lang="pl-PL" sz="3600" dirty="0"/>
              <a:t>Plan działań naprawczych i rozwojowych</a:t>
            </a:r>
            <a:endParaRPr lang="pl-PL" sz="3600" dirty="0">
              <a:ea typeface="Calibri" panose="020F0502020204030204"/>
              <a:cs typeface="Calibri" panose="020F0502020204030204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3985E5-B20B-46AA-B3E1-9C2F7E944E38}"/>
              </a:ext>
            </a:extLst>
          </p:cNvPr>
          <p:cNvSpPr txBox="1"/>
          <p:nvPr/>
        </p:nvSpPr>
        <p:spPr>
          <a:xfrm>
            <a:off x="5492001" y="6075071"/>
            <a:ext cx="177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kwiecień 2026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A77B26-7AB8-4286-A26F-2EEC26E0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3296665" cy="6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1B97C12-9A9C-480F-921D-AB4B5882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88" y="91014"/>
            <a:ext cx="20288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3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81652D9-EBD7-44CD-90C0-25EB327D7EBB}"/>
              </a:ext>
            </a:extLst>
          </p:cNvPr>
          <p:cNvSpPr/>
          <p:nvPr/>
        </p:nvSpPr>
        <p:spPr>
          <a:xfrm>
            <a:off x="0" y="-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F829BBD-EFEF-4BAD-9471-3F399E6E9218}"/>
              </a:ext>
            </a:extLst>
          </p:cNvPr>
          <p:cNvSpPr txBox="1"/>
          <p:nvPr/>
        </p:nvSpPr>
        <p:spPr>
          <a:xfrm>
            <a:off x="357144" y="3947467"/>
            <a:ext cx="738431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400" dirty="0"/>
              <a:t>Opracowanie:</a:t>
            </a:r>
          </a:p>
          <a:p>
            <a:endParaRPr lang="pl-PL" sz="1400" dirty="0"/>
          </a:p>
          <a:p>
            <a:r>
              <a:rPr lang="pl-PL" sz="1400" b="1" dirty="0"/>
              <a:t>Prof. dr hab. inż. Tomasz N. Kołtunowicz, </a:t>
            </a:r>
            <a:r>
              <a:rPr lang="pl-PL" sz="1400" i="1" dirty="0">
                <a:effectLst/>
              </a:rPr>
              <a:t>Dyrektor Szkoły Doktorskiej w Politechnice Lubelskiej</a:t>
            </a:r>
            <a:r>
              <a:rPr lang="pl-PL" sz="1400" i="1" dirty="0"/>
              <a:t>, </a:t>
            </a:r>
            <a:br>
              <a:rPr lang="pl-PL" sz="1400" i="1" dirty="0"/>
            </a:br>
            <a:r>
              <a:rPr lang="pl-PL" sz="1400" dirty="0"/>
              <a:t>koordynator dyscypliny </a:t>
            </a:r>
            <a:r>
              <a:rPr lang="pl-PL" sz="1400" i="1" dirty="0"/>
              <a:t>automatyka, elektronika i elektrotechnika i technologie kosmiczne</a:t>
            </a:r>
            <a:endParaRPr lang="pl-PL" sz="1400" b="1" dirty="0">
              <a:effectLst/>
              <a:ea typeface="Calibri"/>
              <a:cs typeface="Calibri"/>
            </a:endParaRPr>
          </a:p>
          <a:p>
            <a:endParaRPr lang="pl-PL" sz="1400" b="1" dirty="0"/>
          </a:p>
          <a:p>
            <a:r>
              <a:rPr lang="pl-PL" sz="1400" b="1" dirty="0">
                <a:effectLst/>
              </a:rPr>
              <a:t>Koordynatorzy dyscyplin</a:t>
            </a:r>
            <a:r>
              <a:rPr lang="pl-PL" sz="1400" b="1" dirty="0"/>
              <a:t>:</a:t>
            </a:r>
            <a:endParaRPr lang="pl-PL" dirty="0"/>
          </a:p>
          <a:p>
            <a:r>
              <a:rPr lang="pl-PL" sz="1400" b="1" dirty="0"/>
              <a:t>Dr hab. inż. Danuta </a:t>
            </a:r>
            <a:r>
              <a:rPr lang="pl-PL" sz="1400" b="1" dirty="0" err="1"/>
              <a:t>Barnat</a:t>
            </a:r>
            <a:r>
              <a:rPr lang="pl-PL" sz="1400" b="1" dirty="0"/>
              <a:t>-Hunek, prof. uczelni</a:t>
            </a:r>
            <a:r>
              <a:rPr lang="pl-PL" sz="1400" dirty="0"/>
              <a:t> </a:t>
            </a:r>
            <a:r>
              <a:rPr lang="pl-PL" sz="1400" i="1" dirty="0"/>
              <a:t>inżynieria lądowa, geodezja i transport</a:t>
            </a:r>
          </a:p>
          <a:p>
            <a:r>
              <a:rPr lang="pl-PL" sz="1400" b="1" dirty="0"/>
              <a:t>Dr hab. inż. Marcin Gąsior, prof. uczelni </a:t>
            </a:r>
            <a:r>
              <a:rPr lang="pl-PL" sz="1400" i="1" dirty="0"/>
              <a:t>nauki o zarządzaniu i jakości</a:t>
            </a:r>
            <a:endParaRPr lang="pl-PL" sz="1400" dirty="0"/>
          </a:p>
          <a:p>
            <a:r>
              <a:rPr lang="pl-PL" sz="1400" b="1" dirty="0">
                <a:effectLst/>
              </a:rPr>
              <a:t>Dr hab. inż. arch. Natalia Przesmycka, prof. uczelni</a:t>
            </a:r>
            <a:r>
              <a:rPr lang="pl-PL" sz="1400" b="1" dirty="0"/>
              <a:t> </a:t>
            </a:r>
            <a:r>
              <a:rPr lang="pl-PL" sz="1400" i="1" dirty="0">
                <a:effectLst/>
              </a:rPr>
              <a:t>architektura i urbanistyka</a:t>
            </a:r>
            <a:endParaRPr lang="pl-PL" sz="1400" dirty="0">
              <a:effectLst/>
            </a:endParaRPr>
          </a:p>
          <a:p>
            <a:r>
              <a:rPr lang="pl-PL" sz="1400" b="1" dirty="0"/>
              <a:t>Prof. dr hab. inż. Rafał Rusinek </a:t>
            </a:r>
            <a:r>
              <a:rPr lang="pl-PL" sz="1400" i="1" dirty="0"/>
              <a:t>inżynieria mechaniczna</a:t>
            </a:r>
            <a:endParaRPr lang="pl-PL" sz="1400" dirty="0"/>
          </a:p>
          <a:p>
            <a:r>
              <a:rPr lang="pl-PL" sz="1400" b="1" dirty="0"/>
              <a:t>Dr hab. inż. Zbigniew </a:t>
            </a:r>
            <a:r>
              <a:rPr lang="pl-PL" sz="1400" b="1" dirty="0" err="1"/>
              <a:t>Suchorab</a:t>
            </a:r>
            <a:r>
              <a:rPr lang="pl-PL" sz="1400" b="1" dirty="0"/>
              <a:t>, prof. uczelni </a:t>
            </a:r>
            <a:r>
              <a:rPr lang="pl-PL" sz="1400" i="1" dirty="0"/>
              <a:t>inżynieria środowiska, górnictwo i energetyka</a:t>
            </a:r>
          </a:p>
          <a:p>
            <a:r>
              <a:rPr lang="pl-PL" sz="1400" b="1" dirty="0">
                <a:effectLst/>
              </a:rPr>
              <a:t>Dr hab. inż. Michał Wydra, prof. uczelni</a:t>
            </a:r>
            <a:r>
              <a:rPr lang="pl-PL" sz="1400" dirty="0">
                <a:effectLst/>
              </a:rPr>
              <a:t> </a:t>
            </a:r>
            <a:r>
              <a:rPr lang="pl-PL" sz="1400" i="1" dirty="0">
                <a:effectLst/>
              </a:rPr>
              <a:t>informatyka techniczna i telekomunikacja</a:t>
            </a:r>
            <a:endParaRPr lang="pl-PL" sz="1400" i="1" dirty="0">
              <a:effectLst/>
              <a:ea typeface="Calibri"/>
              <a:cs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0139A4-A818-7A53-BCD7-C4C9FFBA4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87" y="778040"/>
            <a:ext cx="4974306" cy="33162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9312228-757E-44A0-8FC3-B43529A909E7}"/>
              </a:ext>
            </a:extLst>
          </p:cNvPr>
          <p:cNvSpPr txBox="1"/>
          <p:nvPr/>
        </p:nvSpPr>
        <p:spPr>
          <a:xfrm>
            <a:off x="8490905" y="5286295"/>
            <a:ext cx="334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hlinkClick r:id="rId3" action="ppaction://hlinkfile"/>
              </a:rPr>
              <a:t>akceptacja planu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79098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6BD0-1C79-37BE-CA63-4873F3309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E6B8E4B-C8AD-6019-90E5-47303D9F6EFF}"/>
              </a:ext>
            </a:extLst>
          </p:cNvPr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EE181ED-E48C-6218-2A71-3014FD5CA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86953"/>
              </p:ext>
            </p:extLst>
          </p:nvPr>
        </p:nvGraphicFramePr>
        <p:xfrm>
          <a:off x="993058" y="784614"/>
          <a:ext cx="10205884" cy="5947275"/>
        </p:xfrm>
        <a:graphic>
          <a:graphicData uri="http://schemas.openxmlformats.org/drawingml/2006/table">
            <a:tbl>
              <a:tblPr firstRow="1" firstCol="1" bandRow="1"/>
              <a:tblGrid>
                <a:gridCol w="2284239">
                  <a:extLst>
                    <a:ext uri="{9D8B030D-6E8A-4147-A177-3AD203B41FA5}">
                      <a16:colId xmlns:a16="http://schemas.microsoft.com/office/drawing/2014/main" val="4215836553"/>
                    </a:ext>
                  </a:extLst>
                </a:gridCol>
                <a:gridCol w="2284239">
                  <a:extLst>
                    <a:ext uri="{9D8B030D-6E8A-4147-A177-3AD203B41FA5}">
                      <a16:colId xmlns:a16="http://schemas.microsoft.com/office/drawing/2014/main" val="1799055936"/>
                    </a:ext>
                  </a:extLst>
                </a:gridCol>
                <a:gridCol w="471059">
                  <a:extLst>
                    <a:ext uri="{9D8B030D-6E8A-4147-A177-3AD203B41FA5}">
                      <a16:colId xmlns:a16="http://schemas.microsoft.com/office/drawing/2014/main" val="2294277675"/>
                    </a:ext>
                  </a:extLst>
                </a:gridCol>
                <a:gridCol w="471059">
                  <a:extLst>
                    <a:ext uri="{9D8B030D-6E8A-4147-A177-3AD203B41FA5}">
                      <a16:colId xmlns:a16="http://schemas.microsoft.com/office/drawing/2014/main" val="1136137492"/>
                    </a:ext>
                  </a:extLst>
                </a:gridCol>
                <a:gridCol w="466771">
                  <a:extLst>
                    <a:ext uri="{9D8B030D-6E8A-4147-A177-3AD203B41FA5}">
                      <a16:colId xmlns:a16="http://schemas.microsoft.com/office/drawing/2014/main" val="3362284257"/>
                    </a:ext>
                  </a:extLst>
                </a:gridCol>
                <a:gridCol w="469835">
                  <a:extLst>
                    <a:ext uri="{9D8B030D-6E8A-4147-A177-3AD203B41FA5}">
                      <a16:colId xmlns:a16="http://schemas.microsoft.com/office/drawing/2014/main" val="2851707638"/>
                    </a:ext>
                  </a:extLst>
                </a:gridCol>
                <a:gridCol w="469223">
                  <a:extLst>
                    <a:ext uri="{9D8B030D-6E8A-4147-A177-3AD203B41FA5}">
                      <a16:colId xmlns:a16="http://schemas.microsoft.com/office/drawing/2014/main" val="1077799282"/>
                    </a:ext>
                  </a:extLst>
                </a:gridCol>
                <a:gridCol w="469223">
                  <a:extLst>
                    <a:ext uri="{9D8B030D-6E8A-4147-A177-3AD203B41FA5}">
                      <a16:colId xmlns:a16="http://schemas.microsoft.com/office/drawing/2014/main" val="4192796705"/>
                    </a:ext>
                  </a:extLst>
                </a:gridCol>
                <a:gridCol w="470449">
                  <a:extLst>
                    <a:ext uri="{9D8B030D-6E8A-4147-A177-3AD203B41FA5}">
                      <a16:colId xmlns:a16="http://schemas.microsoft.com/office/drawing/2014/main" val="567030382"/>
                    </a:ext>
                  </a:extLst>
                </a:gridCol>
                <a:gridCol w="470449">
                  <a:extLst>
                    <a:ext uri="{9D8B030D-6E8A-4147-A177-3AD203B41FA5}">
                      <a16:colId xmlns:a16="http://schemas.microsoft.com/office/drawing/2014/main" val="361722301"/>
                    </a:ext>
                  </a:extLst>
                </a:gridCol>
                <a:gridCol w="469835">
                  <a:extLst>
                    <a:ext uri="{9D8B030D-6E8A-4147-A177-3AD203B41FA5}">
                      <a16:colId xmlns:a16="http://schemas.microsoft.com/office/drawing/2014/main" val="2214231507"/>
                    </a:ext>
                  </a:extLst>
                </a:gridCol>
                <a:gridCol w="467385">
                  <a:extLst>
                    <a:ext uri="{9D8B030D-6E8A-4147-A177-3AD203B41FA5}">
                      <a16:colId xmlns:a16="http://schemas.microsoft.com/office/drawing/2014/main" val="3292476131"/>
                    </a:ext>
                  </a:extLst>
                </a:gridCol>
                <a:gridCol w="471059">
                  <a:extLst>
                    <a:ext uri="{9D8B030D-6E8A-4147-A177-3AD203B41FA5}">
                      <a16:colId xmlns:a16="http://schemas.microsoft.com/office/drawing/2014/main" val="448511842"/>
                    </a:ext>
                  </a:extLst>
                </a:gridCol>
                <a:gridCol w="471059">
                  <a:extLst>
                    <a:ext uri="{9D8B030D-6E8A-4147-A177-3AD203B41FA5}">
                      <a16:colId xmlns:a16="http://schemas.microsoft.com/office/drawing/2014/main" val="536879640"/>
                    </a:ext>
                  </a:extLst>
                </a:gridCol>
              </a:tblGrid>
              <a:tr h="2337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22645"/>
                  </a:ext>
                </a:extLst>
              </a:tr>
              <a:tr h="8194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styczeń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luty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marzec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kwiecień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czerwiec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sierpień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wrzesień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październik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listopad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grudzień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91707"/>
                  </a:ext>
                </a:extLst>
              </a:tr>
              <a:tr h="769700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OŚ 1: </a:t>
                      </a:r>
                      <a:b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Domknięcie systemu jakości kształcenia Szkoły w dokumentach wykonawczych</a:t>
                      </a:r>
                      <a:endParaRPr lang="pl-PL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Przegląd i mapa luk regulacyjnych oraz odpowiednie aktualizacje: wdrożenie do WSZJK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URdsJK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778848"/>
                  </a:ext>
                </a:extLst>
              </a:tr>
              <a:tr h="9251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Przegląd i mapa luk regulacyjnych oraz odpowiednie aktualizacje: audyt obecnego programu kształcenia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URdsJK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593006"/>
                  </a:ext>
                </a:extLst>
              </a:tr>
              <a:tr h="15470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Przegląd i mapa luk regulacyjnych oraz odpowiednie aktualizacje: określenie i formalizacja procesów szczegółowych, w tym niezbędnych wzorów dokumentów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Władze Uczelni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893825"/>
                  </a:ext>
                </a:extLst>
              </a:tr>
              <a:tr h="9251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Reprezentacja SDwPL w strukturach jakości Uczelni 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URdsJK, Władze Uczelni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9721"/>
                  </a:ext>
                </a:extLst>
              </a:tr>
              <a:tr h="726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Opracowanie i wdrożenie standardu dokumentowania jakości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 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Obowiązuje od nowego r.a.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8" marR="415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98072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B72A01DA-910A-1752-385C-D46ACA5F0E8A}"/>
              </a:ext>
            </a:extLst>
          </p:cNvPr>
          <p:cNvSpPr/>
          <p:nvPr/>
        </p:nvSpPr>
        <p:spPr>
          <a:xfrm>
            <a:off x="24522" y="215668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Harmonogram działań naprawczych</a:t>
            </a:r>
          </a:p>
        </p:txBody>
      </p:sp>
    </p:spTree>
    <p:extLst>
      <p:ext uri="{BB962C8B-B14F-4D97-AF65-F5344CB8AC3E}">
        <p14:creationId xmlns:p14="http://schemas.microsoft.com/office/powerpoint/2010/main" val="145877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3B67A-66AF-8D8F-CD78-56318E1F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9B12B38-44EE-1BAC-62CE-88C0DDBD51A9}"/>
              </a:ext>
            </a:extLst>
          </p:cNvPr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FF9D754-8EE6-416C-E8FC-545F27E1F428}"/>
              </a:ext>
            </a:extLst>
          </p:cNvPr>
          <p:cNvSpPr/>
          <p:nvPr/>
        </p:nvSpPr>
        <p:spPr>
          <a:xfrm>
            <a:off x="24522" y="215668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Harmonogram działań naprawczych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C818DF3-16BC-FF5F-B31C-CFA956B83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24817"/>
              </p:ext>
            </p:extLst>
          </p:nvPr>
        </p:nvGraphicFramePr>
        <p:xfrm>
          <a:off x="1117600" y="893001"/>
          <a:ext cx="10140946" cy="4517199"/>
        </p:xfrm>
        <a:graphic>
          <a:graphicData uri="http://schemas.openxmlformats.org/drawingml/2006/table">
            <a:tbl>
              <a:tblPr firstRow="1" firstCol="1" bandRow="1"/>
              <a:tblGrid>
                <a:gridCol w="2269982">
                  <a:extLst>
                    <a:ext uri="{9D8B030D-6E8A-4147-A177-3AD203B41FA5}">
                      <a16:colId xmlns:a16="http://schemas.microsoft.com/office/drawing/2014/main" val="457464804"/>
                    </a:ext>
                  </a:extLst>
                </a:gridCol>
                <a:gridCol w="2269982">
                  <a:extLst>
                    <a:ext uri="{9D8B030D-6E8A-4147-A177-3AD203B41FA5}">
                      <a16:colId xmlns:a16="http://schemas.microsoft.com/office/drawing/2014/main" val="58075149"/>
                    </a:ext>
                  </a:extLst>
                </a:gridCol>
                <a:gridCol w="468117">
                  <a:extLst>
                    <a:ext uri="{9D8B030D-6E8A-4147-A177-3AD203B41FA5}">
                      <a16:colId xmlns:a16="http://schemas.microsoft.com/office/drawing/2014/main" val="866226054"/>
                    </a:ext>
                  </a:extLst>
                </a:gridCol>
                <a:gridCol w="468117">
                  <a:extLst>
                    <a:ext uri="{9D8B030D-6E8A-4147-A177-3AD203B41FA5}">
                      <a16:colId xmlns:a16="http://schemas.microsoft.com/office/drawing/2014/main" val="418245177"/>
                    </a:ext>
                  </a:extLst>
                </a:gridCol>
                <a:gridCol w="463856">
                  <a:extLst>
                    <a:ext uri="{9D8B030D-6E8A-4147-A177-3AD203B41FA5}">
                      <a16:colId xmlns:a16="http://schemas.microsoft.com/office/drawing/2014/main" val="1355607522"/>
                    </a:ext>
                  </a:extLst>
                </a:gridCol>
                <a:gridCol w="468117">
                  <a:extLst>
                    <a:ext uri="{9D8B030D-6E8A-4147-A177-3AD203B41FA5}">
                      <a16:colId xmlns:a16="http://schemas.microsoft.com/office/drawing/2014/main" val="1920581112"/>
                    </a:ext>
                  </a:extLst>
                </a:gridCol>
                <a:gridCol w="466292">
                  <a:extLst>
                    <a:ext uri="{9D8B030D-6E8A-4147-A177-3AD203B41FA5}">
                      <a16:colId xmlns:a16="http://schemas.microsoft.com/office/drawing/2014/main" val="2842755767"/>
                    </a:ext>
                  </a:extLst>
                </a:gridCol>
                <a:gridCol w="463856">
                  <a:extLst>
                    <a:ext uri="{9D8B030D-6E8A-4147-A177-3AD203B41FA5}">
                      <a16:colId xmlns:a16="http://schemas.microsoft.com/office/drawing/2014/main" val="2113264753"/>
                    </a:ext>
                  </a:extLst>
                </a:gridCol>
                <a:gridCol w="467512">
                  <a:extLst>
                    <a:ext uri="{9D8B030D-6E8A-4147-A177-3AD203B41FA5}">
                      <a16:colId xmlns:a16="http://schemas.microsoft.com/office/drawing/2014/main" val="3883518346"/>
                    </a:ext>
                  </a:extLst>
                </a:gridCol>
                <a:gridCol w="467512">
                  <a:extLst>
                    <a:ext uri="{9D8B030D-6E8A-4147-A177-3AD203B41FA5}">
                      <a16:colId xmlns:a16="http://schemas.microsoft.com/office/drawing/2014/main" val="2102827533"/>
                    </a:ext>
                  </a:extLst>
                </a:gridCol>
                <a:gridCol w="466902">
                  <a:extLst>
                    <a:ext uri="{9D8B030D-6E8A-4147-A177-3AD203B41FA5}">
                      <a16:colId xmlns:a16="http://schemas.microsoft.com/office/drawing/2014/main" val="3395766232"/>
                    </a:ext>
                  </a:extLst>
                </a:gridCol>
                <a:gridCol w="464467">
                  <a:extLst>
                    <a:ext uri="{9D8B030D-6E8A-4147-A177-3AD203B41FA5}">
                      <a16:colId xmlns:a16="http://schemas.microsoft.com/office/drawing/2014/main" val="731429858"/>
                    </a:ext>
                  </a:extLst>
                </a:gridCol>
                <a:gridCol w="468117">
                  <a:extLst>
                    <a:ext uri="{9D8B030D-6E8A-4147-A177-3AD203B41FA5}">
                      <a16:colId xmlns:a16="http://schemas.microsoft.com/office/drawing/2014/main" val="973749911"/>
                    </a:ext>
                  </a:extLst>
                </a:gridCol>
                <a:gridCol w="468117">
                  <a:extLst>
                    <a:ext uri="{9D8B030D-6E8A-4147-A177-3AD203B41FA5}">
                      <a16:colId xmlns:a16="http://schemas.microsoft.com/office/drawing/2014/main" val="2873234255"/>
                    </a:ext>
                  </a:extLst>
                </a:gridCol>
              </a:tblGrid>
              <a:tr h="3812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455165"/>
                  </a:ext>
                </a:extLst>
              </a:tr>
              <a:tr h="8768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styczeń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luty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marzec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kwiecień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czerwiec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sierpień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wrzesień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październik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listopad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grudzień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53349"/>
                  </a:ext>
                </a:extLst>
              </a:tr>
              <a:tr h="10018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OŚ 2:</a:t>
                      </a:r>
                      <a:b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Współpraca z Radami Dyscyplin jako mechanizm współodpowiedzialności</a:t>
                      </a:r>
                      <a:endParaRPr lang="pl-PL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Spotkania z Radami w celu identyfikacji oczekiwań, potrzeb oraz preferencji 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RD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727286"/>
                  </a:ext>
                </a:extLst>
              </a:tr>
              <a:tr h="10018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Ustalenie zasad kształtowania tematyki i obsady bloków dyscyplin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RD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71690"/>
                  </a:ext>
                </a:extLst>
              </a:tr>
              <a:tr h="12554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Ustalenie standardu jakości pracy promotora oraz procedur oceny i reagowania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RD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400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19903-B3B1-EF98-9D31-7FDB85421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053002F-F359-B28D-9D8B-D0FDFF230FAA}"/>
              </a:ext>
            </a:extLst>
          </p:cNvPr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5677A01-954A-79C4-DF59-82FFBB6F4525}"/>
              </a:ext>
            </a:extLst>
          </p:cNvPr>
          <p:cNvSpPr/>
          <p:nvPr/>
        </p:nvSpPr>
        <p:spPr>
          <a:xfrm>
            <a:off x="24522" y="215668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Harmonogram działań naprawczych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83EF8D0-69A6-1927-B3CC-32F7EEB38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26769"/>
              </p:ext>
            </p:extLst>
          </p:nvPr>
        </p:nvGraphicFramePr>
        <p:xfrm>
          <a:off x="1098111" y="893001"/>
          <a:ext cx="10020300" cy="3480862"/>
        </p:xfrm>
        <a:graphic>
          <a:graphicData uri="http://schemas.openxmlformats.org/drawingml/2006/table">
            <a:tbl>
              <a:tblPr firstRow="1" firstCol="1" bandRow="1"/>
              <a:tblGrid>
                <a:gridCol w="2263171">
                  <a:extLst>
                    <a:ext uri="{9D8B030D-6E8A-4147-A177-3AD203B41FA5}">
                      <a16:colId xmlns:a16="http://schemas.microsoft.com/office/drawing/2014/main" val="2458570748"/>
                    </a:ext>
                  </a:extLst>
                </a:gridCol>
                <a:gridCol w="2263171">
                  <a:extLst>
                    <a:ext uri="{9D8B030D-6E8A-4147-A177-3AD203B41FA5}">
                      <a16:colId xmlns:a16="http://schemas.microsoft.com/office/drawing/2014/main" val="2437419494"/>
                    </a:ext>
                  </a:extLst>
                </a:gridCol>
                <a:gridCol w="453983">
                  <a:extLst>
                    <a:ext uri="{9D8B030D-6E8A-4147-A177-3AD203B41FA5}">
                      <a16:colId xmlns:a16="http://schemas.microsoft.com/office/drawing/2014/main" val="1865250733"/>
                    </a:ext>
                  </a:extLst>
                </a:gridCol>
                <a:gridCol w="453983">
                  <a:extLst>
                    <a:ext uri="{9D8B030D-6E8A-4147-A177-3AD203B41FA5}">
                      <a16:colId xmlns:a16="http://schemas.microsoft.com/office/drawing/2014/main" val="2509900728"/>
                    </a:ext>
                  </a:extLst>
                </a:gridCol>
                <a:gridCol w="453983">
                  <a:extLst>
                    <a:ext uri="{9D8B030D-6E8A-4147-A177-3AD203B41FA5}">
                      <a16:colId xmlns:a16="http://schemas.microsoft.com/office/drawing/2014/main" val="33622384"/>
                    </a:ext>
                  </a:extLst>
                </a:gridCol>
                <a:gridCol w="460120">
                  <a:extLst>
                    <a:ext uri="{9D8B030D-6E8A-4147-A177-3AD203B41FA5}">
                      <a16:colId xmlns:a16="http://schemas.microsoft.com/office/drawing/2014/main" val="2343867526"/>
                    </a:ext>
                  </a:extLst>
                </a:gridCol>
                <a:gridCol w="473002">
                  <a:extLst>
                    <a:ext uri="{9D8B030D-6E8A-4147-A177-3AD203B41FA5}">
                      <a16:colId xmlns:a16="http://schemas.microsoft.com/office/drawing/2014/main" val="227181760"/>
                    </a:ext>
                  </a:extLst>
                </a:gridCol>
                <a:gridCol w="473002">
                  <a:extLst>
                    <a:ext uri="{9D8B030D-6E8A-4147-A177-3AD203B41FA5}">
                      <a16:colId xmlns:a16="http://schemas.microsoft.com/office/drawing/2014/main" val="3174698706"/>
                    </a:ext>
                  </a:extLst>
                </a:gridCol>
                <a:gridCol w="472388">
                  <a:extLst>
                    <a:ext uri="{9D8B030D-6E8A-4147-A177-3AD203B41FA5}">
                      <a16:colId xmlns:a16="http://schemas.microsoft.com/office/drawing/2014/main" val="3175512146"/>
                    </a:ext>
                  </a:extLst>
                </a:gridCol>
                <a:gridCol w="463185">
                  <a:extLst>
                    <a:ext uri="{9D8B030D-6E8A-4147-A177-3AD203B41FA5}">
                      <a16:colId xmlns:a16="http://schemas.microsoft.com/office/drawing/2014/main" val="1298243505"/>
                    </a:ext>
                  </a:extLst>
                </a:gridCol>
                <a:gridCol w="472388">
                  <a:extLst>
                    <a:ext uri="{9D8B030D-6E8A-4147-A177-3AD203B41FA5}">
                      <a16:colId xmlns:a16="http://schemas.microsoft.com/office/drawing/2014/main" val="3037182130"/>
                    </a:ext>
                  </a:extLst>
                </a:gridCol>
                <a:gridCol w="463800">
                  <a:extLst>
                    <a:ext uri="{9D8B030D-6E8A-4147-A177-3AD203B41FA5}">
                      <a16:colId xmlns:a16="http://schemas.microsoft.com/office/drawing/2014/main" val="3537863400"/>
                    </a:ext>
                  </a:extLst>
                </a:gridCol>
                <a:gridCol w="475456">
                  <a:extLst>
                    <a:ext uri="{9D8B030D-6E8A-4147-A177-3AD203B41FA5}">
                      <a16:colId xmlns:a16="http://schemas.microsoft.com/office/drawing/2014/main" val="291633470"/>
                    </a:ext>
                  </a:extLst>
                </a:gridCol>
                <a:gridCol w="378668">
                  <a:extLst>
                    <a:ext uri="{9D8B030D-6E8A-4147-A177-3AD203B41FA5}">
                      <a16:colId xmlns:a16="http://schemas.microsoft.com/office/drawing/2014/main" val="1563363134"/>
                    </a:ext>
                  </a:extLst>
                </a:gridCol>
              </a:tblGrid>
              <a:tr h="3706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76590"/>
                  </a:ext>
                </a:extLst>
              </a:tr>
              <a:tr h="105201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styczeń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luty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marzec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kwiecień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czerwiec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sierpień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wrzesień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październik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listopad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grudzień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77817"/>
                  </a:ext>
                </a:extLst>
              </a:tr>
              <a:tr h="121335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OŚ 3:</a:t>
                      </a:r>
                      <a:b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Poprawa jakości, </a:t>
                      </a:r>
                      <a:r>
                        <a:rPr lang="pl-PL" sz="1200" b="1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dyscyplinowość</a:t>
                      </a: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 obieralność jako wzmocnienie PRK8</a:t>
                      </a:r>
                      <a:endParaRPr lang="pl-PL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Zbudowanie mechanizmu bieżącego nadzoru nad jakością dydaktyczną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2981"/>
                  </a:ext>
                </a:extLst>
              </a:tr>
              <a:tr h="8448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Katalog zajęć fakultatywnych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RD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6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FC67B-4E80-46B5-ACCF-CAA94A6A0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8E6C26C-0B96-C708-1582-8940B47CFDEC}"/>
              </a:ext>
            </a:extLst>
          </p:cNvPr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F4B595B-969B-8B2B-412F-C5D0B816AB46}"/>
              </a:ext>
            </a:extLst>
          </p:cNvPr>
          <p:cNvSpPr/>
          <p:nvPr/>
        </p:nvSpPr>
        <p:spPr>
          <a:xfrm>
            <a:off x="24522" y="215668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Harmonogram działań naprawczych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0C11888-4767-A75E-59F5-13EB92B61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20636"/>
              </p:ext>
            </p:extLst>
          </p:nvPr>
        </p:nvGraphicFramePr>
        <p:xfrm>
          <a:off x="1009650" y="832084"/>
          <a:ext cx="10166350" cy="5755133"/>
        </p:xfrm>
        <a:graphic>
          <a:graphicData uri="http://schemas.openxmlformats.org/drawingml/2006/table">
            <a:tbl>
              <a:tblPr firstRow="1" firstCol="1" band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3381564362"/>
                    </a:ext>
                  </a:extLst>
                </a:gridCol>
                <a:gridCol w="3075196">
                  <a:extLst>
                    <a:ext uri="{9D8B030D-6E8A-4147-A177-3AD203B41FA5}">
                      <a16:colId xmlns:a16="http://schemas.microsoft.com/office/drawing/2014/main" val="3114494466"/>
                    </a:ext>
                  </a:extLst>
                </a:gridCol>
                <a:gridCol w="455558">
                  <a:extLst>
                    <a:ext uri="{9D8B030D-6E8A-4147-A177-3AD203B41FA5}">
                      <a16:colId xmlns:a16="http://schemas.microsoft.com/office/drawing/2014/main" val="3812775209"/>
                    </a:ext>
                  </a:extLst>
                </a:gridCol>
                <a:gridCol w="455558">
                  <a:extLst>
                    <a:ext uri="{9D8B030D-6E8A-4147-A177-3AD203B41FA5}">
                      <a16:colId xmlns:a16="http://schemas.microsoft.com/office/drawing/2014/main" val="3061875308"/>
                    </a:ext>
                  </a:extLst>
                </a:gridCol>
                <a:gridCol w="455558">
                  <a:extLst>
                    <a:ext uri="{9D8B030D-6E8A-4147-A177-3AD203B41FA5}">
                      <a16:colId xmlns:a16="http://schemas.microsoft.com/office/drawing/2014/main" val="3357314198"/>
                    </a:ext>
                  </a:extLst>
                </a:gridCol>
                <a:gridCol w="474644">
                  <a:extLst>
                    <a:ext uri="{9D8B030D-6E8A-4147-A177-3AD203B41FA5}">
                      <a16:colId xmlns:a16="http://schemas.microsoft.com/office/drawing/2014/main" val="1253377"/>
                    </a:ext>
                  </a:extLst>
                </a:gridCol>
                <a:gridCol w="474644">
                  <a:extLst>
                    <a:ext uri="{9D8B030D-6E8A-4147-A177-3AD203B41FA5}">
                      <a16:colId xmlns:a16="http://schemas.microsoft.com/office/drawing/2014/main" val="3712273989"/>
                    </a:ext>
                  </a:extLst>
                </a:gridCol>
                <a:gridCol w="467256">
                  <a:extLst>
                    <a:ext uri="{9D8B030D-6E8A-4147-A177-3AD203B41FA5}">
                      <a16:colId xmlns:a16="http://schemas.microsoft.com/office/drawing/2014/main" val="3207355844"/>
                    </a:ext>
                  </a:extLst>
                </a:gridCol>
                <a:gridCol w="474027">
                  <a:extLst>
                    <a:ext uri="{9D8B030D-6E8A-4147-A177-3AD203B41FA5}">
                      <a16:colId xmlns:a16="http://schemas.microsoft.com/office/drawing/2014/main" val="855070730"/>
                    </a:ext>
                  </a:extLst>
                </a:gridCol>
                <a:gridCol w="464793">
                  <a:extLst>
                    <a:ext uri="{9D8B030D-6E8A-4147-A177-3AD203B41FA5}">
                      <a16:colId xmlns:a16="http://schemas.microsoft.com/office/drawing/2014/main" val="356476595"/>
                    </a:ext>
                  </a:extLst>
                </a:gridCol>
                <a:gridCol w="474027">
                  <a:extLst>
                    <a:ext uri="{9D8B030D-6E8A-4147-A177-3AD203B41FA5}">
                      <a16:colId xmlns:a16="http://schemas.microsoft.com/office/drawing/2014/main" val="2816838513"/>
                    </a:ext>
                  </a:extLst>
                </a:gridCol>
                <a:gridCol w="474027">
                  <a:extLst>
                    <a:ext uri="{9D8B030D-6E8A-4147-A177-3AD203B41FA5}">
                      <a16:colId xmlns:a16="http://schemas.microsoft.com/office/drawing/2014/main" val="366129808"/>
                    </a:ext>
                  </a:extLst>
                </a:gridCol>
                <a:gridCol w="477106">
                  <a:extLst>
                    <a:ext uri="{9D8B030D-6E8A-4147-A177-3AD203B41FA5}">
                      <a16:colId xmlns:a16="http://schemas.microsoft.com/office/drawing/2014/main" val="1854727016"/>
                    </a:ext>
                  </a:extLst>
                </a:gridCol>
                <a:gridCol w="477106">
                  <a:extLst>
                    <a:ext uri="{9D8B030D-6E8A-4147-A177-3AD203B41FA5}">
                      <a16:colId xmlns:a16="http://schemas.microsoft.com/office/drawing/2014/main" val="2895282523"/>
                    </a:ext>
                  </a:extLst>
                </a:gridCol>
              </a:tblGrid>
              <a:tr h="1791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6341"/>
                  </a:ext>
                </a:extLst>
              </a:tr>
              <a:tr h="9428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styczeń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luty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marzec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kwiecień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czerwiec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sierpień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wrzesień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październik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listopad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grudzień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53031"/>
                  </a:ext>
                </a:extLst>
              </a:tr>
              <a:tr h="470801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OŚ 4:</a:t>
                      </a:r>
                      <a:b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 jakości opieki promotorskiej </a:t>
                      </a:r>
                      <a:b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jego egzekwowalność</a:t>
                      </a:r>
                      <a:endParaRPr lang="pl-PL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Określenie zasad funkcjonowania promotorów </a:t>
                      </a:r>
                      <a:b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Szkole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RD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40515"/>
                  </a:ext>
                </a:extLst>
              </a:tr>
              <a:tr h="106665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Procedura postępowania w sytuacjach konfliktowych pomiędzy doktorantem a promotorem lub innymi uczestnikami procesu kształcenia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samorząd, Władze Uczelni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245699"/>
                  </a:ext>
                </a:extLst>
              </a:tr>
              <a:tr h="47080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 monitoringu współpracy promotora </a:t>
                      </a:r>
                      <a:b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 doktorantem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1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</a:t>
                      </a:r>
                      <a:endParaRPr lang="pl-PL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398240"/>
                  </a:ext>
                </a:extLst>
              </a:tr>
              <a:tr h="8283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Doprecyzowanie, w porozumieniu z Radami Dyscyplin, kryteriów doboru promotorów oraz promotorów pomocniczych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RD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18084"/>
                  </a:ext>
                </a:extLst>
              </a:tr>
              <a:tr h="1185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Wskazane istotnych – z punktu widzenia funkcjonowania Szkoły – założeń do regulaminów </a:t>
                      </a:r>
                      <a:b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procedur nadawania stopnia doktora </a:t>
                      </a:r>
                      <a:b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Politechnice Lubelskiej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51980"/>
                  </a:ext>
                </a:extLst>
              </a:tr>
              <a:tr h="58997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Określenie procedury i narzędzi do miesięcznej oceny aktywności doktoranta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156" marR="341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74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6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716B-BE42-DB48-A910-9512270DC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EB6F2AD-1E1B-4B86-E47D-5EB71B12BA1B}"/>
              </a:ext>
            </a:extLst>
          </p:cNvPr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0165C26-BE12-53F2-72E7-FE8F65220012}"/>
              </a:ext>
            </a:extLst>
          </p:cNvPr>
          <p:cNvSpPr/>
          <p:nvPr/>
        </p:nvSpPr>
        <p:spPr>
          <a:xfrm>
            <a:off x="24522" y="215668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Harmonogram działań naprawczych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D5459EB-F5D3-17EB-EC06-6E715E2A1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10538"/>
              </p:ext>
            </p:extLst>
          </p:nvPr>
        </p:nvGraphicFramePr>
        <p:xfrm>
          <a:off x="987426" y="893001"/>
          <a:ext cx="10404477" cy="5539706"/>
        </p:xfrm>
        <a:graphic>
          <a:graphicData uri="http://schemas.openxmlformats.org/drawingml/2006/table">
            <a:tbl>
              <a:tblPr firstRow="1" firstCol="1" bandRow="1"/>
              <a:tblGrid>
                <a:gridCol w="1769601">
                  <a:extLst>
                    <a:ext uri="{9D8B030D-6E8A-4147-A177-3AD203B41FA5}">
                      <a16:colId xmlns:a16="http://schemas.microsoft.com/office/drawing/2014/main" val="3099227590"/>
                    </a:ext>
                  </a:extLst>
                </a:gridCol>
                <a:gridCol w="3125732">
                  <a:extLst>
                    <a:ext uri="{9D8B030D-6E8A-4147-A177-3AD203B41FA5}">
                      <a16:colId xmlns:a16="http://schemas.microsoft.com/office/drawing/2014/main" val="2962071473"/>
                    </a:ext>
                  </a:extLst>
                </a:gridCol>
                <a:gridCol w="475668">
                  <a:extLst>
                    <a:ext uri="{9D8B030D-6E8A-4147-A177-3AD203B41FA5}">
                      <a16:colId xmlns:a16="http://schemas.microsoft.com/office/drawing/2014/main" val="282206333"/>
                    </a:ext>
                  </a:extLst>
                </a:gridCol>
                <a:gridCol w="475668">
                  <a:extLst>
                    <a:ext uri="{9D8B030D-6E8A-4147-A177-3AD203B41FA5}">
                      <a16:colId xmlns:a16="http://schemas.microsoft.com/office/drawing/2014/main" val="3361836413"/>
                    </a:ext>
                  </a:extLst>
                </a:gridCol>
                <a:gridCol w="476951">
                  <a:extLst>
                    <a:ext uri="{9D8B030D-6E8A-4147-A177-3AD203B41FA5}">
                      <a16:colId xmlns:a16="http://schemas.microsoft.com/office/drawing/2014/main" val="1060604483"/>
                    </a:ext>
                  </a:extLst>
                </a:gridCol>
                <a:gridCol w="476951">
                  <a:extLst>
                    <a:ext uri="{9D8B030D-6E8A-4147-A177-3AD203B41FA5}">
                      <a16:colId xmlns:a16="http://schemas.microsoft.com/office/drawing/2014/main" val="2731162919"/>
                    </a:ext>
                  </a:extLst>
                </a:gridCol>
                <a:gridCol w="478234">
                  <a:extLst>
                    <a:ext uri="{9D8B030D-6E8A-4147-A177-3AD203B41FA5}">
                      <a16:colId xmlns:a16="http://schemas.microsoft.com/office/drawing/2014/main" val="1021302098"/>
                    </a:ext>
                  </a:extLst>
                </a:gridCol>
                <a:gridCol w="478234">
                  <a:extLst>
                    <a:ext uri="{9D8B030D-6E8A-4147-A177-3AD203B41FA5}">
                      <a16:colId xmlns:a16="http://schemas.microsoft.com/office/drawing/2014/main" val="3658033711"/>
                    </a:ext>
                  </a:extLst>
                </a:gridCol>
                <a:gridCol w="478234">
                  <a:extLst>
                    <a:ext uri="{9D8B030D-6E8A-4147-A177-3AD203B41FA5}">
                      <a16:colId xmlns:a16="http://schemas.microsoft.com/office/drawing/2014/main" val="2300576547"/>
                    </a:ext>
                  </a:extLst>
                </a:gridCol>
                <a:gridCol w="478234">
                  <a:extLst>
                    <a:ext uri="{9D8B030D-6E8A-4147-A177-3AD203B41FA5}">
                      <a16:colId xmlns:a16="http://schemas.microsoft.com/office/drawing/2014/main" val="2582353312"/>
                    </a:ext>
                  </a:extLst>
                </a:gridCol>
                <a:gridCol w="475668">
                  <a:extLst>
                    <a:ext uri="{9D8B030D-6E8A-4147-A177-3AD203B41FA5}">
                      <a16:colId xmlns:a16="http://schemas.microsoft.com/office/drawing/2014/main" val="4015627324"/>
                    </a:ext>
                  </a:extLst>
                </a:gridCol>
                <a:gridCol w="473742">
                  <a:extLst>
                    <a:ext uri="{9D8B030D-6E8A-4147-A177-3AD203B41FA5}">
                      <a16:colId xmlns:a16="http://schemas.microsoft.com/office/drawing/2014/main" val="1600634648"/>
                    </a:ext>
                  </a:extLst>
                </a:gridCol>
                <a:gridCol w="474385">
                  <a:extLst>
                    <a:ext uri="{9D8B030D-6E8A-4147-A177-3AD203B41FA5}">
                      <a16:colId xmlns:a16="http://schemas.microsoft.com/office/drawing/2014/main" val="3368253436"/>
                    </a:ext>
                  </a:extLst>
                </a:gridCol>
                <a:gridCol w="267175">
                  <a:extLst>
                    <a:ext uri="{9D8B030D-6E8A-4147-A177-3AD203B41FA5}">
                      <a16:colId xmlns:a16="http://schemas.microsoft.com/office/drawing/2014/main" val="2932658652"/>
                    </a:ext>
                  </a:extLst>
                </a:gridCol>
              </a:tblGrid>
              <a:tr h="250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16435"/>
                  </a:ext>
                </a:extLst>
              </a:tr>
              <a:tr h="10072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styczeń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luty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marzec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kwiecień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czerwiec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sierpień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wrzesień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październik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listopad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grudzień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495169"/>
                  </a:ext>
                </a:extLst>
              </a:tr>
              <a:tr h="989511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 5:</a:t>
                      </a:r>
                      <a:b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Aktywizacja doktorantów i budowa kultury uczestnictwa</a:t>
                      </a:r>
                      <a:endParaRPr lang="pl-PL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możliwości realizacji systemu motywacyjnego dla doktorantów oraz sformułowanie jego założeń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618923"/>
                  </a:ext>
                </a:extLst>
              </a:tr>
              <a:tr h="8232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Wdrożenie systemu budowy widoczności i promocji osiągnięć Szkoły i doktorantów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02931"/>
                  </a:ext>
                </a:extLst>
              </a:tr>
              <a:tr h="8232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Określenie systemu mikrograntów aktywizacyjnych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22363"/>
                  </a:ext>
                </a:extLst>
              </a:tr>
              <a:tr h="8232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Określenie zasad włączenia doktorantów w proces jakości w Szkole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541676"/>
                  </a:ext>
                </a:extLst>
              </a:tr>
              <a:tr h="8232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Stworzenie programu zapewniania kompetencji transferowalnych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07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4521-A536-3EF8-3537-1CBB3561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E91577D-08C5-84B9-AFF2-165EE9E7E075}"/>
              </a:ext>
            </a:extLst>
          </p:cNvPr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AC3C7EE-BA1B-1D96-FA47-BD1CB30DB475}"/>
              </a:ext>
            </a:extLst>
          </p:cNvPr>
          <p:cNvSpPr/>
          <p:nvPr/>
        </p:nvSpPr>
        <p:spPr>
          <a:xfrm>
            <a:off x="24522" y="215668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Harmonogram działań naprawczych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9784FAD-3428-9A27-F099-C41519987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19386"/>
              </p:ext>
            </p:extLst>
          </p:nvPr>
        </p:nvGraphicFramePr>
        <p:xfrm>
          <a:off x="1187450" y="893001"/>
          <a:ext cx="10128250" cy="4353734"/>
        </p:xfrm>
        <a:graphic>
          <a:graphicData uri="http://schemas.openxmlformats.org/drawingml/2006/table">
            <a:tbl>
              <a:tblPr firstRow="1" firstCol="1" bandRow="1"/>
              <a:tblGrid>
                <a:gridCol w="1917700">
                  <a:extLst>
                    <a:ext uri="{9D8B030D-6E8A-4147-A177-3AD203B41FA5}">
                      <a16:colId xmlns:a16="http://schemas.microsoft.com/office/drawing/2014/main" val="4089446349"/>
                    </a:ext>
                  </a:extLst>
                </a:gridCol>
                <a:gridCol w="2742722">
                  <a:extLst>
                    <a:ext uri="{9D8B030D-6E8A-4147-A177-3AD203B41FA5}">
                      <a16:colId xmlns:a16="http://schemas.microsoft.com/office/drawing/2014/main" val="3430750934"/>
                    </a:ext>
                  </a:extLst>
                </a:gridCol>
                <a:gridCol w="452843">
                  <a:extLst>
                    <a:ext uri="{9D8B030D-6E8A-4147-A177-3AD203B41FA5}">
                      <a16:colId xmlns:a16="http://schemas.microsoft.com/office/drawing/2014/main" val="4119419725"/>
                    </a:ext>
                  </a:extLst>
                </a:gridCol>
                <a:gridCol w="452843">
                  <a:extLst>
                    <a:ext uri="{9D8B030D-6E8A-4147-A177-3AD203B41FA5}">
                      <a16:colId xmlns:a16="http://schemas.microsoft.com/office/drawing/2014/main" val="1891223501"/>
                    </a:ext>
                  </a:extLst>
                </a:gridCol>
                <a:gridCol w="454065">
                  <a:extLst>
                    <a:ext uri="{9D8B030D-6E8A-4147-A177-3AD203B41FA5}">
                      <a16:colId xmlns:a16="http://schemas.microsoft.com/office/drawing/2014/main" val="492190897"/>
                    </a:ext>
                  </a:extLst>
                </a:gridCol>
                <a:gridCol w="452843">
                  <a:extLst>
                    <a:ext uri="{9D8B030D-6E8A-4147-A177-3AD203B41FA5}">
                      <a16:colId xmlns:a16="http://schemas.microsoft.com/office/drawing/2014/main" val="2390368929"/>
                    </a:ext>
                  </a:extLst>
                </a:gridCol>
                <a:gridCol w="455287">
                  <a:extLst>
                    <a:ext uri="{9D8B030D-6E8A-4147-A177-3AD203B41FA5}">
                      <a16:colId xmlns:a16="http://schemas.microsoft.com/office/drawing/2014/main" val="1973978454"/>
                    </a:ext>
                  </a:extLst>
                </a:gridCol>
                <a:gridCol w="451008">
                  <a:extLst>
                    <a:ext uri="{9D8B030D-6E8A-4147-A177-3AD203B41FA5}">
                      <a16:colId xmlns:a16="http://schemas.microsoft.com/office/drawing/2014/main" val="3663998682"/>
                    </a:ext>
                  </a:extLst>
                </a:gridCol>
                <a:gridCol w="455287">
                  <a:extLst>
                    <a:ext uri="{9D8B030D-6E8A-4147-A177-3AD203B41FA5}">
                      <a16:colId xmlns:a16="http://schemas.microsoft.com/office/drawing/2014/main" val="3747962966"/>
                    </a:ext>
                  </a:extLst>
                </a:gridCol>
                <a:gridCol w="451008">
                  <a:extLst>
                    <a:ext uri="{9D8B030D-6E8A-4147-A177-3AD203B41FA5}">
                      <a16:colId xmlns:a16="http://schemas.microsoft.com/office/drawing/2014/main" val="3502448399"/>
                    </a:ext>
                  </a:extLst>
                </a:gridCol>
                <a:gridCol w="452843">
                  <a:extLst>
                    <a:ext uri="{9D8B030D-6E8A-4147-A177-3AD203B41FA5}">
                      <a16:colId xmlns:a16="http://schemas.microsoft.com/office/drawing/2014/main" val="2848632843"/>
                    </a:ext>
                  </a:extLst>
                </a:gridCol>
                <a:gridCol w="452843">
                  <a:extLst>
                    <a:ext uri="{9D8B030D-6E8A-4147-A177-3AD203B41FA5}">
                      <a16:colId xmlns:a16="http://schemas.microsoft.com/office/drawing/2014/main" val="2397326123"/>
                    </a:ext>
                  </a:extLst>
                </a:gridCol>
                <a:gridCol w="447953">
                  <a:extLst>
                    <a:ext uri="{9D8B030D-6E8A-4147-A177-3AD203B41FA5}">
                      <a16:colId xmlns:a16="http://schemas.microsoft.com/office/drawing/2014/main" val="711665882"/>
                    </a:ext>
                  </a:extLst>
                </a:gridCol>
                <a:gridCol w="489005">
                  <a:extLst>
                    <a:ext uri="{9D8B030D-6E8A-4147-A177-3AD203B41FA5}">
                      <a16:colId xmlns:a16="http://schemas.microsoft.com/office/drawing/2014/main" val="3661899944"/>
                    </a:ext>
                  </a:extLst>
                </a:gridCol>
              </a:tblGrid>
              <a:tr h="3789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88138"/>
                  </a:ext>
                </a:extLst>
              </a:tr>
              <a:tr h="10775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styczeń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luty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marzec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kwiecień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czerwiec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lipiec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sierpień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wrzesień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październik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listopad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grudzień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14230"/>
                  </a:ext>
                </a:extLst>
              </a:tr>
              <a:tr h="90616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OŚ 6:</a:t>
                      </a:r>
                      <a:b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Stabilność organizacyjno-finansowa Szkoły</a:t>
                      </a:r>
                      <a:endParaRPr lang="pl-PL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Przeprojektowanie modelu finansowania Szkoły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Władze Uczelni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09590"/>
                  </a:ext>
                </a:extLst>
              </a:tr>
              <a:tr h="99553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Wzmocnienie zasobów administracyjnych oraz lokalowych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Władze Uczelni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858960"/>
                  </a:ext>
                </a:extLst>
              </a:tr>
              <a:tr h="99553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Redefinicja funkcji dyrektora i koordynatora w szkole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Władze Uczelni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2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1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59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CD163-459F-C4F0-3A23-78C7BC03A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EF926AE-0DAF-EB48-DD25-3FE6B515DE67}"/>
              </a:ext>
            </a:extLst>
          </p:cNvPr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0BF803B-1F2B-87C5-8233-C86F4ACF46D8}"/>
              </a:ext>
            </a:extLst>
          </p:cNvPr>
          <p:cNvSpPr/>
          <p:nvPr/>
        </p:nvSpPr>
        <p:spPr>
          <a:xfrm>
            <a:off x="24522" y="215668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Harmonogram działań bieżących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23A289A-79D8-8345-01E9-5F06A2463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51647"/>
              </p:ext>
            </p:extLst>
          </p:nvPr>
        </p:nvGraphicFramePr>
        <p:xfrm>
          <a:off x="742950" y="893001"/>
          <a:ext cx="10693402" cy="5802907"/>
        </p:xfrm>
        <a:graphic>
          <a:graphicData uri="http://schemas.openxmlformats.org/drawingml/2006/table">
            <a:tbl>
              <a:tblPr firstRow="1" firstCol="1" bandRow="1"/>
              <a:tblGrid>
                <a:gridCol w="2289430">
                  <a:extLst>
                    <a:ext uri="{9D8B030D-6E8A-4147-A177-3AD203B41FA5}">
                      <a16:colId xmlns:a16="http://schemas.microsoft.com/office/drawing/2014/main" val="2470032196"/>
                    </a:ext>
                  </a:extLst>
                </a:gridCol>
                <a:gridCol w="2289430">
                  <a:extLst>
                    <a:ext uri="{9D8B030D-6E8A-4147-A177-3AD203B41FA5}">
                      <a16:colId xmlns:a16="http://schemas.microsoft.com/office/drawing/2014/main" val="2891018853"/>
                    </a:ext>
                  </a:extLst>
                </a:gridCol>
                <a:gridCol w="456562">
                  <a:extLst>
                    <a:ext uri="{9D8B030D-6E8A-4147-A177-3AD203B41FA5}">
                      <a16:colId xmlns:a16="http://schemas.microsoft.com/office/drawing/2014/main" val="3882572232"/>
                    </a:ext>
                  </a:extLst>
                </a:gridCol>
                <a:gridCol w="456562">
                  <a:extLst>
                    <a:ext uri="{9D8B030D-6E8A-4147-A177-3AD203B41FA5}">
                      <a16:colId xmlns:a16="http://schemas.microsoft.com/office/drawing/2014/main" val="3457661218"/>
                    </a:ext>
                  </a:extLst>
                </a:gridCol>
                <a:gridCol w="456562">
                  <a:extLst>
                    <a:ext uri="{9D8B030D-6E8A-4147-A177-3AD203B41FA5}">
                      <a16:colId xmlns:a16="http://schemas.microsoft.com/office/drawing/2014/main" val="2860515185"/>
                    </a:ext>
                  </a:extLst>
                </a:gridCol>
                <a:gridCol w="457764">
                  <a:extLst>
                    <a:ext uri="{9D8B030D-6E8A-4147-A177-3AD203B41FA5}">
                      <a16:colId xmlns:a16="http://schemas.microsoft.com/office/drawing/2014/main" val="4294939602"/>
                    </a:ext>
                  </a:extLst>
                </a:gridCol>
                <a:gridCol w="457764">
                  <a:extLst>
                    <a:ext uri="{9D8B030D-6E8A-4147-A177-3AD203B41FA5}">
                      <a16:colId xmlns:a16="http://schemas.microsoft.com/office/drawing/2014/main" val="730530059"/>
                    </a:ext>
                  </a:extLst>
                </a:gridCol>
                <a:gridCol w="457764">
                  <a:extLst>
                    <a:ext uri="{9D8B030D-6E8A-4147-A177-3AD203B41FA5}">
                      <a16:colId xmlns:a16="http://schemas.microsoft.com/office/drawing/2014/main" val="1893824137"/>
                    </a:ext>
                  </a:extLst>
                </a:gridCol>
                <a:gridCol w="626771">
                  <a:extLst>
                    <a:ext uri="{9D8B030D-6E8A-4147-A177-3AD203B41FA5}">
                      <a16:colId xmlns:a16="http://schemas.microsoft.com/office/drawing/2014/main" val="3019398129"/>
                    </a:ext>
                  </a:extLst>
                </a:gridCol>
                <a:gridCol w="484191">
                  <a:extLst>
                    <a:ext uri="{9D8B030D-6E8A-4147-A177-3AD203B41FA5}">
                      <a16:colId xmlns:a16="http://schemas.microsoft.com/office/drawing/2014/main" val="409174847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14212790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910203323"/>
                    </a:ext>
                  </a:extLst>
                </a:gridCol>
                <a:gridCol w="694597">
                  <a:extLst>
                    <a:ext uri="{9D8B030D-6E8A-4147-A177-3AD203B41FA5}">
                      <a16:colId xmlns:a16="http://schemas.microsoft.com/office/drawing/2014/main" val="1480532552"/>
                    </a:ext>
                  </a:extLst>
                </a:gridCol>
                <a:gridCol w="454755">
                  <a:extLst>
                    <a:ext uri="{9D8B030D-6E8A-4147-A177-3AD203B41FA5}">
                      <a16:colId xmlns:a16="http://schemas.microsoft.com/office/drawing/2014/main" val="1411016017"/>
                    </a:ext>
                  </a:extLst>
                </a:gridCol>
              </a:tblGrid>
              <a:tr h="3131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Działanie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6902250"/>
                  </a:ext>
                </a:extLst>
              </a:tr>
              <a:tr h="6988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styczeń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luty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marzec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kwiecień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czerwiec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lipiec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sierpień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wrzesień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październik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listopad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grudzień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73756"/>
                  </a:ext>
                </a:extLst>
              </a:tr>
              <a:tr h="83117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OŚ 1:</a:t>
                      </a:r>
                      <a:b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Domknięcie systemu jakości kształcenia Szkoły w dokumentach wykonawczych</a:t>
                      </a:r>
                      <a:endParaRPr lang="pl-PL" sz="1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Ewaluacja prac etapowych i ankiet semestralnych, przegląd bieżących wyników zaliczeń i egzaminów 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</a:t>
                      </a:r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526167"/>
                  </a:ext>
                </a:extLst>
              </a:tr>
              <a:tr h="5022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sprawozdań miesięcznych promotorów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</a:t>
                      </a:r>
                      <a:endParaRPr lang="pl-PL" sz="1000" dirty="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0336140"/>
                  </a:ext>
                </a:extLst>
              </a:tr>
              <a:tr h="6914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Sprawozdanie roczne z funkcjonowania systemu jakości w Szkole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</a:t>
                      </a:r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85739"/>
                  </a:ext>
                </a:extLst>
              </a:tr>
              <a:tr h="55181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OŚ 2:</a:t>
                      </a:r>
                      <a:b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Współpraca z Radami Dyscyplin jako mechanizm współodpowiedzialności</a:t>
                      </a:r>
                      <a:endParaRPr lang="pl-PL" sz="1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Określenie przez RD obsady i tematyki bloków dydaktycznych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292684"/>
                  </a:ext>
                </a:extLst>
              </a:tr>
              <a:tr h="5518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Ewaluacja postępów prac doktoranta przed oceną śródokresową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 + koordynator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dirty="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07621"/>
                  </a:ext>
                </a:extLst>
              </a:tr>
              <a:tr h="9708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jakości pracy promotorów (sprawozdania miesięczne, ankieta doktorantów)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 rok akademicki</a:t>
                      </a:r>
                      <a:b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RD, koordynatorzy</a:t>
                      </a:r>
                      <a:endParaRPr lang="pl-PL" sz="100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200750"/>
                  </a:ext>
                </a:extLst>
              </a:tr>
              <a:tr h="6914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Spotkanie robocze SD z RD bądź z przewodniczącym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RD</a:t>
                      </a:r>
                      <a:endParaRPr lang="pl-PL" sz="1000" dirty="0"/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7565" marR="37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747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4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A53BF-7DD4-2A64-65FD-B25670D6D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E3E129A-C4F0-140F-5132-46BCCA2796A2}"/>
              </a:ext>
            </a:extLst>
          </p:cNvPr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D47F73E-1B96-01D4-D112-687E9A0C7519}"/>
              </a:ext>
            </a:extLst>
          </p:cNvPr>
          <p:cNvSpPr/>
          <p:nvPr/>
        </p:nvSpPr>
        <p:spPr>
          <a:xfrm>
            <a:off x="24522" y="215668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Harmonogram działań bieżących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100723F-87DF-0C1D-CF45-C59BABB8E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92184"/>
              </p:ext>
            </p:extLst>
          </p:nvPr>
        </p:nvGraphicFramePr>
        <p:xfrm>
          <a:off x="777873" y="785051"/>
          <a:ext cx="10525127" cy="5915658"/>
        </p:xfrm>
        <a:graphic>
          <a:graphicData uri="http://schemas.openxmlformats.org/drawingml/2006/table">
            <a:tbl>
              <a:tblPr firstRow="1" firstCol="1" bandRow="1"/>
              <a:tblGrid>
                <a:gridCol w="2480886">
                  <a:extLst>
                    <a:ext uri="{9D8B030D-6E8A-4147-A177-3AD203B41FA5}">
                      <a16:colId xmlns:a16="http://schemas.microsoft.com/office/drawing/2014/main" val="2802422521"/>
                    </a:ext>
                  </a:extLst>
                </a:gridCol>
                <a:gridCol w="2480886">
                  <a:extLst>
                    <a:ext uri="{9D8B030D-6E8A-4147-A177-3AD203B41FA5}">
                      <a16:colId xmlns:a16="http://schemas.microsoft.com/office/drawing/2014/main" val="4076128258"/>
                    </a:ext>
                  </a:extLst>
                </a:gridCol>
                <a:gridCol w="475763">
                  <a:extLst>
                    <a:ext uri="{9D8B030D-6E8A-4147-A177-3AD203B41FA5}">
                      <a16:colId xmlns:a16="http://schemas.microsoft.com/office/drawing/2014/main" val="292968056"/>
                    </a:ext>
                  </a:extLst>
                </a:gridCol>
                <a:gridCol w="470720">
                  <a:extLst>
                    <a:ext uri="{9D8B030D-6E8A-4147-A177-3AD203B41FA5}">
                      <a16:colId xmlns:a16="http://schemas.microsoft.com/office/drawing/2014/main" val="1691461458"/>
                    </a:ext>
                  </a:extLst>
                </a:gridCol>
                <a:gridCol w="470720">
                  <a:extLst>
                    <a:ext uri="{9D8B030D-6E8A-4147-A177-3AD203B41FA5}">
                      <a16:colId xmlns:a16="http://schemas.microsoft.com/office/drawing/2014/main" val="130972647"/>
                    </a:ext>
                  </a:extLst>
                </a:gridCol>
                <a:gridCol w="470089">
                  <a:extLst>
                    <a:ext uri="{9D8B030D-6E8A-4147-A177-3AD203B41FA5}">
                      <a16:colId xmlns:a16="http://schemas.microsoft.com/office/drawing/2014/main" val="2528429413"/>
                    </a:ext>
                  </a:extLst>
                </a:gridCol>
                <a:gridCol w="475763">
                  <a:extLst>
                    <a:ext uri="{9D8B030D-6E8A-4147-A177-3AD203B41FA5}">
                      <a16:colId xmlns:a16="http://schemas.microsoft.com/office/drawing/2014/main" val="1324905280"/>
                    </a:ext>
                  </a:extLst>
                </a:gridCol>
                <a:gridCol w="475763">
                  <a:extLst>
                    <a:ext uri="{9D8B030D-6E8A-4147-A177-3AD203B41FA5}">
                      <a16:colId xmlns:a16="http://schemas.microsoft.com/office/drawing/2014/main" val="560598500"/>
                    </a:ext>
                  </a:extLst>
                </a:gridCol>
                <a:gridCol w="471980">
                  <a:extLst>
                    <a:ext uri="{9D8B030D-6E8A-4147-A177-3AD203B41FA5}">
                      <a16:colId xmlns:a16="http://schemas.microsoft.com/office/drawing/2014/main" val="3468128638"/>
                    </a:ext>
                  </a:extLst>
                </a:gridCol>
                <a:gridCol w="471980">
                  <a:extLst>
                    <a:ext uri="{9D8B030D-6E8A-4147-A177-3AD203B41FA5}">
                      <a16:colId xmlns:a16="http://schemas.microsoft.com/office/drawing/2014/main" val="4200518819"/>
                    </a:ext>
                  </a:extLst>
                </a:gridCol>
                <a:gridCol w="470720">
                  <a:extLst>
                    <a:ext uri="{9D8B030D-6E8A-4147-A177-3AD203B41FA5}">
                      <a16:colId xmlns:a16="http://schemas.microsoft.com/office/drawing/2014/main" val="3079329096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298234898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996821006"/>
                    </a:ext>
                  </a:extLst>
                </a:gridCol>
                <a:gridCol w="359593">
                  <a:extLst>
                    <a:ext uri="{9D8B030D-6E8A-4147-A177-3AD203B41FA5}">
                      <a16:colId xmlns:a16="http://schemas.microsoft.com/office/drawing/2014/main" val="1028620777"/>
                    </a:ext>
                  </a:extLst>
                </a:gridCol>
              </a:tblGrid>
              <a:tr h="2074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Działanie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l-PL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2271" marR="222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409244"/>
                  </a:ext>
                </a:extLst>
              </a:tr>
              <a:tr h="8362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styczeń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luty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marzec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kwiecień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czerwiec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lipiec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sierpień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wrzesień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październik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listopad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grudzień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60326"/>
                  </a:ext>
                </a:extLst>
              </a:tr>
              <a:tr h="355600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OŚ 3: Poprawa jakości, dyscyplinowość i obieralność jako wzmocnienie PRK8</a:t>
                      </a:r>
                      <a:endParaRPr lang="pl-PL" sz="10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Ankiety oceny wykładowców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132441"/>
                  </a:ext>
                </a:extLst>
              </a:tr>
              <a:tr h="3656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Ocena, doskonalenie i ew. modyfikowanie zakresu tematycznego bloków dyscyplinowych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RD, 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575570"/>
                  </a:ext>
                </a:extLst>
              </a:tr>
              <a:tr h="2730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Aktualizacja katalogu zajęć fakultatywnych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RD,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61525"/>
                  </a:ext>
                </a:extLst>
              </a:tr>
              <a:tr h="1878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Coroczny przegląd i analiza programu kształcenia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458899"/>
                  </a:ext>
                </a:extLst>
              </a:tr>
              <a:tr h="36562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OŚ 4: Standard jakości opieki promotorskiej</a:t>
                      </a:r>
                      <a:b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 jego egzekwowalność</a:t>
                      </a:r>
                      <a:endParaRPr lang="pl-PL" sz="1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współpracy promotora z doktorantem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218723"/>
                  </a:ext>
                </a:extLst>
              </a:tr>
              <a:tr h="67045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Miesięczne oceny aktywności doktoranta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03754"/>
                  </a:ext>
                </a:extLst>
              </a:tr>
              <a:tr h="219543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 5: Aktywizacja doktorantów i budowa kultury uczestnictwa</a:t>
                      </a:r>
                      <a:endParaRPr lang="pl-PL" sz="1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Bieżące funkcjonowanie systemu motywacyjnego (jeśli będzie wdrożony)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K, samorząd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33399"/>
                  </a:ext>
                </a:extLst>
              </a:tr>
              <a:tr h="491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Przyznawanie mikrograntów aktywizacyjnych (jeśli będą wdrożone)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K, samorząd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3016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Realizacja działań z zakresu zapewnienia kompetencji transferowalnych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K, samorząd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1695"/>
                  </a:ext>
                </a:extLst>
              </a:tr>
              <a:tr h="4604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Działania integrujące i budujące społeczność wewnętrzną (seminaria, warsztaty, spotkania dyskusyjne itd.)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Dyrektor, koordynatorzy, samorząd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449790"/>
                  </a:ext>
                </a:extLst>
              </a:tr>
              <a:tr h="14752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Działania bieżące</a:t>
                      </a:r>
                      <a:endParaRPr lang="pl-PL" sz="1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Regulamin rekrutacji i harmonogram rekrutacji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682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Propozycje i powołania komisji do oceny śródokresowej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K, RD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583606"/>
                  </a:ext>
                </a:extLst>
              </a:tr>
              <a:tr h="2730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Przygotowanie warsztatów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DS, K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0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1" marR="222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08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8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F288A38-5B7F-4E42-834A-154D71D77139}"/>
              </a:ext>
            </a:extLst>
          </p:cNvPr>
          <p:cNvSpPr/>
          <p:nvPr/>
        </p:nvSpPr>
        <p:spPr>
          <a:xfrm>
            <a:off x="0" y="-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28826EA-D954-4A24-A800-A1C5AC8D3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59699"/>
              </p:ext>
            </p:extLst>
          </p:nvPr>
        </p:nvGraphicFramePr>
        <p:xfrm>
          <a:off x="106135" y="767179"/>
          <a:ext cx="7026185" cy="6010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2750">
                  <a:extLst>
                    <a:ext uri="{9D8B030D-6E8A-4147-A177-3AD203B41FA5}">
                      <a16:colId xmlns:a16="http://schemas.microsoft.com/office/drawing/2014/main" val="2206995846"/>
                    </a:ext>
                  </a:extLst>
                </a:gridCol>
                <a:gridCol w="4253435">
                  <a:extLst>
                    <a:ext uri="{9D8B030D-6E8A-4147-A177-3AD203B41FA5}">
                      <a16:colId xmlns:a16="http://schemas.microsoft.com/office/drawing/2014/main" val="2233004479"/>
                    </a:ext>
                  </a:extLst>
                </a:gridCol>
              </a:tblGrid>
              <a:tr h="367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chemeClr val="tx1"/>
                          </a:solidFill>
                          <a:effectLst/>
                        </a:rPr>
                        <a:t>Silne strony 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050" dirty="0">
                          <a:solidFill>
                            <a:schemeClr val="tx1"/>
                          </a:solidFill>
                          <a:effectLst/>
                        </a:rPr>
                        <a:t>Słabe strony 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368090"/>
                  </a:ext>
                </a:extLst>
              </a:tr>
              <a:tr h="4272477">
                <a:tc>
                  <a:txBody>
                    <a:bodyPr/>
                    <a:lstStyle/>
                    <a:p>
                      <a:pPr marL="228600" lvl="0" indent="-1397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97790" algn="l"/>
                        </a:tabLs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Wzmocnione ramy formalne i proceduralne po ewaluacji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przyjęto aktualne akty regulujące organizację, program i rekrutację, co zwiększa spójność, przewidywalność i możliwość wykazywania zgodności w audycie. </a:t>
                      </a:r>
                    </a:p>
                    <a:p>
                      <a:pPr marL="228600" indent="-1397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97790" algn="l"/>
                        </a:tabLs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Sformalizowany mechanizm zapewniający promotorom nadzór nad obecnością doktoranta. </a:t>
                      </a:r>
                    </a:p>
                    <a:p>
                      <a:pPr marL="228600" lvl="0" indent="-1397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Istniejąca, kultywowana i wspierana na poziomie siatki kształcenia współpraca międzynarodowa </a:t>
                      </a:r>
                      <a:b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w zakresie dydaktycznym. </a:t>
                      </a:r>
                    </a:p>
                    <a:p>
                      <a:pPr marL="228600" lvl="0" indent="-1397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97790" algn="l"/>
                        </a:tabLs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Wysoki poziom umiędzynarodowienia Szkoły Doktorskiej, przejawiający się szerokim zakresem możliwości i ścieżek aktywności międzynarodowej dostępnych dla doktorantów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 – instytucjonalnym wyrazem jest realizowany program umiędzynarodowienia </a:t>
                      </a:r>
                      <a:r>
                        <a:rPr lang="pl-PL" sz="950" b="0" dirty="0" err="1">
                          <a:solidFill>
                            <a:schemeClr val="tx1"/>
                          </a:solidFill>
                          <a:effectLst/>
                        </a:rPr>
                        <a:t>IDeaS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 of LUT II w ramach STER NAWA. </a:t>
                      </a:r>
                    </a:p>
                    <a:p>
                      <a:pPr marL="228600" lvl="0" indent="-1397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Zaangażowani i doświadczeni koordynatorzy reprezentujący poszczególne dyscypliny, działający </a:t>
                      </a:r>
                      <a:b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w atmosferze wzajemnego szacunku i współpracy. </a:t>
                      </a:r>
                    </a:p>
                    <a:p>
                      <a:pPr marL="228600" lvl="0" indent="-1397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pl-PL" sz="950" dirty="0" err="1">
                          <a:solidFill>
                            <a:schemeClr val="tx1"/>
                          </a:solidFill>
                          <a:effectLst/>
                        </a:rPr>
                        <a:t>Interdziedzinowość</a:t>
                      </a: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 i interdyscyplinarność szkoły </a:t>
                      </a:r>
                      <a:br>
                        <a:rPr lang="pl-PL" sz="95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w tym programu kształcenia, wykładowców i doktorantów. </a:t>
                      </a: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Brak formalnego objęcia kształcenia systemem zapewniania jakości uczelni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regulamin wskazuje na włączenie do uczelnianego systemu jakości.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Ograniczone praktyczne zaangażowanie Rad Dyscyplin w życie szkoły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mimo umocowania formalnego, współodpowiedzialność dyscyplin może pozostawać niewystarczająca na poziomie operacyjnym.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Niewystarczające, realne zaangażowanie doktorantów w aktywności szkoły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niska partycypacja osłabia skuteczność mechanizmów jakościowych, integracyjnych i rozwojowych (w tym umiędzynarodowienia „w domu”).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Model kadrowy oparty o dodatkowe obowiązki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realizowanie zadań szkoły jako „funkcji dodatkowej” utrudnia stabilne zarządzanie jakością, terminowością i dokumentacją.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Nierówny poziom jakości opieki promotorskiej i ograniczona „egzekwowalność” standardów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 – ankiety oceny opieki są narzędziem diagnostycznym, ale bez spójnego mechanizmu reakcji mogą nie przekładać się na poprawę jakości. 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Ryzyko niewystarczającego ujęcia dyscyplin w programie kształcenia 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przy wielu dyscyplinach trudno zapewnić równą głębię specjalistyczną, a poprzednia ewaluacja wskazywała niedobór zajęć dedykowanych. </a:t>
                      </a: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28600" lvl="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Duże obciążenie obsługą procesów administracyjnych oraz bieżących spraw doktorantów i promotorów, jak również brak infrastruktury lokalowej umożliwiającej sprawne funkcjonowanie Szkoły.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Niska świadomość roli szkoły jako jednostki odpowiedzialnej za kształcenie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rozmycie roli pomiędzy szkołą, dyscyplinami i promotorami utrudnia wdrażanie jednolitych standardów dydaktycznych i jakościowych. </a:t>
                      </a:r>
                    </a:p>
                    <a:p>
                      <a:pPr marL="228600" lvl="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Brak adekwatnego finansowania funkcjonowania szkoły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na poziomie administracyjnym oraz dydaktycznym. </a:t>
                      </a:r>
                    </a:p>
                    <a:p>
                      <a:pPr marL="228600" lvl="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Brak dostatecznej współpracy z Radami Dyscyplin oraz zaangażowania Rad w perspektywę rozwoju naukowego doktorantów. </a:t>
                      </a:r>
                      <a:endParaRPr lang="pl-PL" sz="9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53590"/>
                  </a:ext>
                </a:extLst>
              </a:tr>
              <a:tr h="7198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Szanse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  <a:t>Zagrożenia 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85881"/>
                  </a:ext>
                </a:extLst>
              </a:tr>
              <a:tr h="1312864">
                <a:tc>
                  <a:txBody>
                    <a:bodyPr/>
                    <a:lstStyle/>
                    <a:p>
                      <a:pPr marL="228600" lvl="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7960" algn="l"/>
                        </a:tabLs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„</a:t>
                      </a:r>
                      <a:r>
                        <a:rPr lang="pl-PL" sz="950" dirty="0" err="1">
                          <a:solidFill>
                            <a:schemeClr val="tx1"/>
                          </a:solidFill>
                          <a:effectLst/>
                        </a:rPr>
                        <a:t>Internationalisation</a:t>
                      </a: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l-PL" sz="950" dirty="0" err="1">
                          <a:solidFill>
                            <a:schemeClr val="tx1"/>
                          </a:solidFill>
                          <a:effectLst/>
                        </a:rPr>
                        <a:t>at</a:t>
                      </a: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l-PL" sz="950" dirty="0" err="1">
                          <a:solidFill>
                            <a:schemeClr val="tx1"/>
                          </a:solidFill>
                          <a:effectLst/>
                        </a:rPr>
                        <a:t>home</a:t>
                      </a: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” jako skalowalny </a:t>
                      </a: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model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 – warsztaty, wizyty naukowców i oferta anglojęzyczna podnoszą jakość i widoczność bez proporcjonalnego wzrostu kosztów mobilności.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Otwarte i w pewnym zakresie gotowe do </a:t>
                      </a:r>
                      <a:b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</a:rPr>
                        <a:t>współpracy Rady Dyscyplin oraz dobre relacje łączące personel Szkoły z Radami. </a:t>
                      </a:r>
                    </a:p>
                    <a:p>
                      <a:pPr mar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7960" algn="l"/>
                        </a:tabLst>
                      </a:pPr>
                      <a:endParaRPr lang="pl-PL" sz="9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Ryzyko ponownej niezadowalającej oceny w  przypadku utrzymywania się uchybień praktycznych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przy krótkim horyzoncie kolejnej ewaluacji rośnie waga dowodów wdrożenia w obszarze jakości i procedur.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Spadek motywacji i zaangażowania doktorantów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niska partycypacja może obniżać tempo realizacji IPB i wskaźniki końcowe (w tym obron).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Niestabilność finansowania aktywności badawczej opartej głównie o źródła zewnętrzne </a:t>
                      </a:r>
                      <a:r>
                        <a:rPr lang="pl-PL" sz="950" b="0" dirty="0">
                          <a:solidFill>
                            <a:schemeClr val="tx1"/>
                          </a:solidFill>
                          <a:effectLst/>
                        </a:rPr>
                        <a:t>– większe uzależnienie realizacji IPB od grantów może ograniczać ambitniejsze cele i pogłębiać nierówności. </a:t>
                      </a:r>
                    </a:p>
                    <a:p>
                      <a:pPr marL="228600" indent="-1397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182880" algn="l"/>
                        </a:tabLst>
                      </a:pPr>
                      <a:r>
                        <a:rPr lang="pl-PL" sz="950" b="1" dirty="0">
                          <a:solidFill>
                            <a:schemeClr val="tx1"/>
                          </a:solidFill>
                          <a:effectLst/>
                        </a:rPr>
                        <a:t>Niski poziom kandydatów rekrutowanych do szkoły. </a:t>
                      </a:r>
                      <a:endParaRPr lang="pl-PL" sz="9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388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6B5AB77-1D3D-4766-B470-DACC2D2C4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1053"/>
              </p:ext>
            </p:extLst>
          </p:nvPr>
        </p:nvGraphicFramePr>
        <p:xfrm>
          <a:off x="7981828" y="1379697"/>
          <a:ext cx="4104037" cy="4115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815">
                  <a:extLst>
                    <a:ext uri="{9D8B030D-6E8A-4147-A177-3AD203B41FA5}">
                      <a16:colId xmlns:a16="http://schemas.microsoft.com/office/drawing/2014/main" val="4224367489"/>
                    </a:ext>
                  </a:extLst>
                </a:gridCol>
                <a:gridCol w="2018222">
                  <a:extLst>
                    <a:ext uri="{9D8B030D-6E8A-4147-A177-3AD203B41FA5}">
                      <a16:colId xmlns:a16="http://schemas.microsoft.com/office/drawing/2014/main" val="629656285"/>
                    </a:ext>
                  </a:extLst>
                </a:gridCol>
              </a:tblGrid>
              <a:tr h="390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Mocne strony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Słabe strony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57233"/>
                  </a:ext>
                </a:extLst>
              </a:tr>
              <a:tr h="1958399"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umiędzynarodowienie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doświadczeni koordynatorzy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interdyscyplinarność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stabilne ramy formalne</a:t>
                      </a:r>
                    </a:p>
                    <a:p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brak pełnego włączenia w system jakości kształcenia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ograniczona rola Rad Dyscyplin Naukowych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nierówny poziom opieki promotorskiej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duże obciążenia administracyjne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85446"/>
                  </a:ext>
                </a:extLst>
              </a:tr>
              <a:tr h="341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Szanse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Zagrożenia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52449"/>
                  </a:ext>
                </a:extLst>
              </a:tr>
              <a:tr h="1086166"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pl-PL" sz="1400" dirty="0" err="1">
                          <a:solidFill>
                            <a:schemeClr val="tx1"/>
                          </a:solidFill>
                        </a:rPr>
                        <a:t>internationalisation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tx1"/>
                          </a:solidFill>
                        </a:rPr>
                        <a:t>home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otwartość Rad Dyscyplin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ryzyko słabej oceny 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w przyszłej ewaluacji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spadek motywacji doktorantów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iski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poziom kandydatów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90680"/>
                  </a:ext>
                </a:extLst>
              </a:tr>
            </a:tbl>
          </a:graphicData>
        </a:graphic>
      </p:graphicFrame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2ACE26A1-71D2-40FA-89F3-E101D058AFFC}"/>
              </a:ext>
            </a:extLst>
          </p:cNvPr>
          <p:cNvSpPr/>
          <p:nvPr/>
        </p:nvSpPr>
        <p:spPr>
          <a:xfrm>
            <a:off x="7302648" y="3206993"/>
            <a:ext cx="544246" cy="44401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83C1EEE-90A5-4641-B67E-915E665A6A5C}"/>
              </a:ext>
            </a:extLst>
          </p:cNvPr>
          <p:cNvSpPr txBox="1"/>
          <p:nvPr/>
        </p:nvSpPr>
        <p:spPr>
          <a:xfrm>
            <a:off x="890" y="216689"/>
            <a:ext cx="1219228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/>
              <a:t>Aktualna sytuacja Szkoły Doktorskiej w Politechnice Lubelskiej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824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wal 16">
            <a:extLst>
              <a:ext uri="{FF2B5EF4-FFF2-40B4-BE49-F238E27FC236}">
                <a16:creationId xmlns:a16="http://schemas.microsoft.com/office/drawing/2014/main" id="{18FBF55A-BFC8-4D5C-B424-FB0E63423DB9}"/>
              </a:ext>
            </a:extLst>
          </p:cNvPr>
          <p:cNvSpPr/>
          <p:nvPr/>
        </p:nvSpPr>
        <p:spPr>
          <a:xfrm>
            <a:off x="8495761" y="1887332"/>
            <a:ext cx="3365813" cy="28668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3839377-35C3-46BC-81ED-AE1062D21E5A}"/>
              </a:ext>
            </a:extLst>
          </p:cNvPr>
          <p:cNvSpPr/>
          <p:nvPr/>
        </p:nvSpPr>
        <p:spPr>
          <a:xfrm>
            <a:off x="0" y="-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02D2CBD-A2CA-4976-B2E0-9C869AFD0551}"/>
              </a:ext>
            </a:extLst>
          </p:cNvPr>
          <p:cNvSpPr txBox="1"/>
          <p:nvPr/>
        </p:nvSpPr>
        <p:spPr>
          <a:xfrm>
            <a:off x="3728393" y="1688164"/>
            <a:ext cx="388095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/>
              <a:t>Analiza funkcjonowania Szkoły wskazuje na kilka głównych obszarów wymagających wzmocnienia: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/>
              <a:t>system jakości kształcenia,</a:t>
            </a:r>
            <a:endParaRPr lang="pl-PL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/>
              <a:t>współodpowiedzialność dyscyplin naukowych,</a:t>
            </a:r>
            <a:endParaRPr lang="pl-PL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/>
              <a:t>rola promotorów w modelu kształcenia,</a:t>
            </a:r>
            <a:endParaRPr lang="pl-PL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/>
              <a:t>zaangażowanie doktorantów </a:t>
            </a:r>
            <a:br>
              <a:rPr lang="pl-PL" b="1" dirty="0"/>
            </a:br>
            <a:r>
              <a:rPr lang="pl-PL" b="1" dirty="0"/>
              <a:t>w życie szkoły,</a:t>
            </a:r>
            <a:endParaRPr lang="pl-PL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/>
              <a:t>stabilność organizacyjna </a:t>
            </a:r>
            <a:br>
              <a:rPr lang="pl-PL" b="1" dirty="0"/>
            </a:br>
            <a:r>
              <a:rPr lang="pl-PL" b="1" dirty="0"/>
              <a:t>i finansowa jednostki (JM Rektor).</a:t>
            </a:r>
            <a:endParaRPr lang="pl-PL" dirty="0">
              <a:ea typeface="Calibri"/>
              <a:cs typeface="Calibri"/>
            </a:endParaRPr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E8387CE-2A3F-4289-9596-2622033CC80F}"/>
              </a:ext>
            </a:extLst>
          </p:cNvPr>
          <p:cNvSpPr/>
          <p:nvPr/>
        </p:nvSpPr>
        <p:spPr>
          <a:xfrm>
            <a:off x="-2793" y="216689"/>
            <a:ext cx="1216747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Kluczowe wyzwania systemowe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F0397D2-58E2-4270-B6B8-FA636BE05F0E}"/>
              </a:ext>
            </a:extLst>
          </p:cNvPr>
          <p:cNvSpPr txBox="1"/>
          <p:nvPr/>
        </p:nvSpPr>
        <p:spPr>
          <a:xfrm>
            <a:off x="9018228" y="2539239"/>
            <a:ext cx="230716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/>
              <a:t>Odpowiedzią na te wyzwania jest </a:t>
            </a:r>
            <a:endParaRPr lang="en-US"/>
          </a:p>
          <a:p>
            <a:pPr algn="ctr"/>
            <a:r>
              <a:rPr lang="pl-PL" sz="2400" b="1" dirty="0"/>
              <a:t>program sześciu </a:t>
            </a:r>
            <a:r>
              <a:rPr lang="pl-PL" sz="2400" b="1"/>
              <a:t>osi zmian</a:t>
            </a:r>
            <a:endParaRPr lang="pl-PL" sz="2400">
              <a:ea typeface="Calibri"/>
              <a:cs typeface="Calibri"/>
            </a:endParaRP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1FA9D99F-F3FF-4AC6-B17E-A16CDDAC7BCE}"/>
              </a:ext>
            </a:extLst>
          </p:cNvPr>
          <p:cNvSpPr/>
          <p:nvPr/>
        </p:nvSpPr>
        <p:spPr>
          <a:xfrm>
            <a:off x="7462684" y="3019644"/>
            <a:ext cx="927652" cy="60409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DF03B61-A41D-40F6-85CF-EF0AD2D71D42}"/>
              </a:ext>
            </a:extLst>
          </p:cNvPr>
          <p:cNvSpPr/>
          <p:nvPr/>
        </p:nvSpPr>
        <p:spPr>
          <a:xfrm>
            <a:off x="335636" y="812456"/>
            <a:ext cx="3403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Cel strategiczny programu to docelowy model funkcjonowania szkoły</a:t>
            </a:r>
            <a:r>
              <a:rPr lang="pl-PL" dirty="0"/>
              <a:t> </a:t>
            </a:r>
            <a:r>
              <a:rPr lang="pl-PL" b="1" dirty="0"/>
              <a:t>oparty na: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/>
              <a:t>jakości kształcenia,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/>
              <a:t>współodpowiedzialności Dyscyplin Naukowych,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/>
              <a:t>aktywnym środowisku doktorantów.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2F0CC37-F71A-9E25-0FAF-E5227C16C1BC}"/>
              </a:ext>
            </a:extLst>
          </p:cNvPr>
          <p:cNvSpPr/>
          <p:nvPr/>
        </p:nvSpPr>
        <p:spPr>
          <a:xfrm>
            <a:off x="330426" y="4086189"/>
            <a:ext cx="34033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Zalecenia Komisji Ewaluacyjnej: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ocena jakości kształcenia,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współodpowiedzialności Dyscyplin Naukowych,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Stabilność finansowania badań  doktorantów ze środków własnych uczelni.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Ewidencja czasu pracy (30 g.)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Odwołanie od oceny śród.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46D3960-F792-F428-1B75-95BCCC907911}"/>
              </a:ext>
            </a:extLst>
          </p:cNvPr>
          <p:cNvSpPr/>
          <p:nvPr/>
        </p:nvSpPr>
        <p:spPr>
          <a:xfrm rot="16200000">
            <a:off x="1565584" y="3263620"/>
            <a:ext cx="927652" cy="60409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1D13B35-DBE6-BEC8-E091-1389909A652D}"/>
              </a:ext>
            </a:extLst>
          </p:cNvPr>
          <p:cNvSpPr txBox="1"/>
          <p:nvPr/>
        </p:nvSpPr>
        <p:spPr>
          <a:xfrm>
            <a:off x="3939483" y="5596403"/>
            <a:ext cx="807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Stworzenie jasnych i transparentnych zasad zgłaszania przedmiotów dedykowanych dyscyplinom, z udziałem Rad Dyscyplin, dostępnych dla szerokiego grona pracowników Politechniki Lubelskiej,</a:t>
            </a:r>
          </a:p>
        </p:txBody>
      </p:sp>
    </p:spTree>
    <p:extLst>
      <p:ext uri="{BB962C8B-B14F-4D97-AF65-F5344CB8AC3E}">
        <p14:creationId xmlns:p14="http://schemas.microsoft.com/office/powerpoint/2010/main" val="35218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ECF6A787-38ED-4EBE-8BE5-5FFCCCB2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06" y="1260181"/>
            <a:ext cx="4854427" cy="433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445BB55-1C95-466D-AFCE-4337F28B6439}"/>
              </a:ext>
            </a:extLst>
          </p:cNvPr>
          <p:cNvSpPr/>
          <p:nvPr/>
        </p:nvSpPr>
        <p:spPr>
          <a:xfrm>
            <a:off x="0" y="-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9976E83-5276-4C2A-BAF2-D33A53D1B2E9}"/>
              </a:ext>
            </a:extLst>
          </p:cNvPr>
          <p:cNvSpPr/>
          <p:nvPr/>
        </p:nvSpPr>
        <p:spPr>
          <a:xfrm>
            <a:off x="-13312" y="216689"/>
            <a:ext cx="12203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Główne osie zmian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E2471-78A9-472C-B970-D0F5B83503A4}"/>
              </a:ext>
            </a:extLst>
          </p:cNvPr>
          <p:cNvSpPr/>
          <p:nvPr/>
        </p:nvSpPr>
        <p:spPr>
          <a:xfrm>
            <a:off x="1517120" y="1137594"/>
            <a:ext cx="4241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1. Domknięcie systemu jakości kształcenia</a:t>
            </a:r>
          </a:p>
          <a:p>
            <a:r>
              <a:rPr lang="pl-PL" dirty="0"/>
              <a:t>pełne włączenie Szkoły w uczelniany </a:t>
            </a:r>
          </a:p>
          <a:p>
            <a:r>
              <a:rPr lang="pl-PL" dirty="0"/>
              <a:t>system jakości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393A2D2-3D13-404B-BD5A-B92E8291D5BB}"/>
              </a:ext>
            </a:extLst>
          </p:cNvPr>
          <p:cNvSpPr/>
          <p:nvPr/>
        </p:nvSpPr>
        <p:spPr>
          <a:xfrm>
            <a:off x="394906" y="2955884"/>
            <a:ext cx="4058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2. Współpraca z Radami Dyscyplin</a:t>
            </a:r>
          </a:p>
          <a:p>
            <a:r>
              <a:rPr lang="pl-PL" dirty="0"/>
              <a:t>przejście od formalnego udziału do realnej współodpowiedzialności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85EAF6D-8872-4C2C-BBA2-71897F500E83}"/>
              </a:ext>
            </a:extLst>
          </p:cNvPr>
          <p:cNvSpPr/>
          <p:nvPr/>
        </p:nvSpPr>
        <p:spPr>
          <a:xfrm>
            <a:off x="7534275" y="1137594"/>
            <a:ext cx="4241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3. Wzmocnienie komponentu kształcenia </a:t>
            </a:r>
            <a:r>
              <a:rPr lang="pl-PL" b="1" dirty="0" err="1"/>
              <a:t>dyscyplinowego</a:t>
            </a:r>
            <a:endParaRPr lang="pl-PL" b="1" dirty="0"/>
          </a:p>
          <a:p>
            <a:r>
              <a:rPr lang="pl-PL" dirty="0"/>
              <a:t>rozwój bloków dydaktycznych właściwych dla dyscyplin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AC27415-B517-45AB-BCC3-4A603D34A782}"/>
              </a:ext>
            </a:extLst>
          </p:cNvPr>
          <p:cNvSpPr/>
          <p:nvPr/>
        </p:nvSpPr>
        <p:spPr>
          <a:xfrm>
            <a:off x="8110009" y="2955884"/>
            <a:ext cx="368708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b="1" dirty="0"/>
              <a:t>4. Standard jakości opieki promotorskiej</a:t>
            </a:r>
          </a:p>
          <a:p>
            <a:r>
              <a:rPr lang="pl-PL"/>
              <a:t>monitoring współpracy </a:t>
            </a:r>
            <a:br>
              <a:rPr lang="pl-PL" dirty="0"/>
            </a:br>
            <a:r>
              <a:rPr lang="pl-PL"/>
              <a:t>promotor-doktorant</a:t>
            </a:r>
            <a:endParaRPr lang="pl-PL">
              <a:ea typeface="Calibri"/>
              <a:cs typeface="Calibri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4CF217D-81FD-434B-BAD7-9D37A0A09754}"/>
              </a:ext>
            </a:extLst>
          </p:cNvPr>
          <p:cNvSpPr/>
          <p:nvPr/>
        </p:nvSpPr>
        <p:spPr>
          <a:xfrm>
            <a:off x="6840537" y="5044768"/>
            <a:ext cx="443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5. Aktywizacja doktorantów</a:t>
            </a:r>
          </a:p>
          <a:p>
            <a:r>
              <a:rPr lang="pl-PL" dirty="0"/>
              <a:t>budowa kultury uczestnictwa i aktywności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2ACC643-992F-4B63-A56A-9CFA424ADA8F}"/>
              </a:ext>
            </a:extLst>
          </p:cNvPr>
          <p:cNvSpPr/>
          <p:nvPr/>
        </p:nvSpPr>
        <p:spPr>
          <a:xfrm>
            <a:off x="2552763" y="5012781"/>
            <a:ext cx="3337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6. Stabilność organizacyjno-finansowa Szkoły Doktorskiej</a:t>
            </a:r>
          </a:p>
        </p:txBody>
      </p:sp>
    </p:spTree>
    <p:extLst>
      <p:ext uri="{BB962C8B-B14F-4D97-AF65-F5344CB8AC3E}">
        <p14:creationId xmlns:p14="http://schemas.microsoft.com/office/powerpoint/2010/main" val="23871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wal 10">
            <a:extLst>
              <a:ext uri="{FF2B5EF4-FFF2-40B4-BE49-F238E27FC236}">
                <a16:creationId xmlns:a16="http://schemas.microsoft.com/office/drawing/2014/main" id="{52E4691F-97C5-4208-A44E-09FAF00BB004}"/>
              </a:ext>
            </a:extLst>
          </p:cNvPr>
          <p:cNvSpPr/>
          <p:nvPr/>
        </p:nvSpPr>
        <p:spPr>
          <a:xfrm>
            <a:off x="2467432" y="2559110"/>
            <a:ext cx="5698067" cy="25262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1CAFD08-1E86-45A7-9EC5-94ADBB32F185}"/>
              </a:ext>
            </a:extLst>
          </p:cNvPr>
          <p:cNvSpPr/>
          <p:nvPr/>
        </p:nvSpPr>
        <p:spPr>
          <a:xfrm>
            <a:off x="4934865" y="755904"/>
            <a:ext cx="5698067" cy="25262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97319831-4ABD-4B65-9C0F-79392667F01E}"/>
              </a:ext>
            </a:extLst>
          </p:cNvPr>
          <p:cNvSpPr/>
          <p:nvPr/>
        </p:nvSpPr>
        <p:spPr>
          <a:xfrm>
            <a:off x="0" y="778424"/>
            <a:ext cx="5698067" cy="2526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9BBEA73-9F86-45C9-99EC-218FE2E1C169}"/>
              </a:ext>
            </a:extLst>
          </p:cNvPr>
          <p:cNvSpPr/>
          <p:nvPr/>
        </p:nvSpPr>
        <p:spPr>
          <a:xfrm>
            <a:off x="0" y="-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92391F0-1E90-4534-B784-57FEF147DE49}"/>
              </a:ext>
            </a:extLst>
          </p:cNvPr>
          <p:cNvSpPr txBox="1"/>
          <p:nvPr/>
        </p:nvSpPr>
        <p:spPr>
          <a:xfrm>
            <a:off x="911504" y="1188146"/>
            <a:ext cx="42672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/>
              <a:t>System jakości kształcenia</a:t>
            </a:r>
            <a:endParaRPr lang="en-US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przegląd regulacji i mapowanie luk,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wdrożenie standardów dokumentowania jakości,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system monitorowania jakości kształcenia.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F227332-1ABD-4B4E-A4BA-CD8236EE1ED5}"/>
              </a:ext>
            </a:extLst>
          </p:cNvPr>
          <p:cNvSpPr/>
          <p:nvPr/>
        </p:nvSpPr>
        <p:spPr>
          <a:xfrm>
            <a:off x="5943339" y="1334215"/>
            <a:ext cx="4283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Współpraca z dyscyplinami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spotkania robocze z Radami Dyscyplin,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współtworzenie bloków </a:t>
            </a:r>
            <a:r>
              <a:rPr lang="pl-PL" dirty="0" err="1"/>
              <a:t>dyscyplinowych</a:t>
            </a:r>
            <a:r>
              <a:rPr lang="pl-PL" dirty="0"/>
              <a:t>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udział dyscyplin w monitorowaniu IPB,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opiniowanie  tematów (i promotorów).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A30BDF7-3F65-4611-98C0-FE7D79BC12D1}"/>
              </a:ext>
            </a:extLst>
          </p:cNvPr>
          <p:cNvSpPr/>
          <p:nvPr/>
        </p:nvSpPr>
        <p:spPr>
          <a:xfrm>
            <a:off x="3521136" y="3389969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Program kształcenia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wprowadzenie ścieżek </a:t>
            </a:r>
            <a:r>
              <a:rPr lang="pl-PL" dirty="0" err="1"/>
              <a:t>dyscyplinowych</a:t>
            </a:r>
            <a:endParaRPr lang="pl-PL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rozwój katalogu zajęć fakultatywnych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F33A216-2DD1-42E2-B3E4-6F82D06426E6}"/>
              </a:ext>
            </a:extLst>
          </p:cNvPr>
          <p:cNvSpPr/>
          <p:nvPr/>
        </p:nvSpPr>
        <p:spPr>
          <a:xfrm>
            <a:off x="-2353" y="201719"/>
            <a:ext cx="12198167" cy="4744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2400" b="1" dirty="0"/>
              <a:t>Najważniejsze działania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B6EBD29-7E2B-37A7-9C2C-1839D51E695A}"/>
              </a:ext>
            </a:extLst>
          </p:cNvPr>
          <p:cNvSpPr txBox="1"/>
          <p:nvPr/>
        </p:nvSpPr>
        <p:spPr>
          <a:xfrm>
            <a:off x="196012" y="4383778"/>
            <a:ext cx="3592218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Działania: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600" dirty="0"/>
              <a:t>włączenie szkoły do uczelnianego systemu jakości kształcenia - </a:t>
            </a:r>
            <a:endParaRPr lang="pl-PL" dirty="0"/>
          </a:p>
          <a:p>
            <a:r>
              <a:rPr lang="pl-PL" sz="1600" b="1" dirty="0"/>
              <a:t>Zarządzenie Nr </a:t>
            </a:r>
            <a:r>
              <a:rPr lang="pl-PL" sz="1600" b="1" dirty="0">
                <a:hlinkClick r:id="rId2" action="ppaction://hlinkfile"/>
              </a:rPr>
              <a:t>R-27/2026</a:t>
            </a:r>
            <a:r>
              <a:rPr lang="pl-PL" sz="1600" b="1" dirty="0"/>
              <a:t> </a:t>
            </a:r>
            <a:endParaRPr lang="pl-PL" sz="1600" dirty="0"/>
          </a:p>
          <a:p>
            <a:r>
              <a:rPr lang="pl-PL" sz="1600" b="1" dirty="0"/>
              <a:t>Rektora PL</a:t>
            </a:r>
            <a:r>
              <a:rPr lang="pl-PL" sz="1600" dirty="0"/>
              <a:t> </a:t>
            </a:r>
            <a:r>
              <a:rPr lang="pl-PL" sz="1600" b="1" dirty="0"/>
              <a:t>z dnia 8 kwietnia 2026 r. </a:t>
            </a:r>
            <a:endParaRPr lang="pl-PL" sz="1600" dirty="0"/>
          </a:p>
          <a:p>
            <a:r>
              <a:rPr lang="pl-PL" sz="1600" b="1" i="1" dirty="0"/>
              <a:t>w sprawie Wewnętrznego Systemu Zapewniania Jakości Kształcenia w PL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600" i="1" dirty="0">
                <a:ea typeface="Calibri"/>
                <a:cs typeface="Calibri"/>
              </a:rPr>
              <a:t>Powołanie komisji ds. jakości kształcenia w </a:t>
            </a:r>
            <a:r>
              <a:rPr lang="pl-PL" sz="1600" i="1" dirty="0" err="1">
                <a:ea typeface="Calibri"/>
                <a:cs typeface="Calibri"/>
              </a:rPr>
              <a:t>SDwPL</a:t>
            </a:r>
            <a:r>
              <a:rPr lang="pl-PL" sz="1600" i="1" dirty="0">
                <a:ea typeface="Calibri"/>
                <a:cs typeface="Calibri"/>
              </a:rPr>
              <a:t> – prof. K. Pałka</a:t>
            </a:r>
            <a:endParaRPr lang="pl-PL" sz="1400" dirty="0">
              <a:ea typeface="Calibri"/>
              <a:cs typeface="Calibri"/>
            </a:endParaRP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00B0BB9A-CB37-D11D-8A3A-0C3D9AD30E89}"/>
              </a:ext>
            </a:extLst>
          </p:cNvPr>
          <p:cNvSpPr/>
          <p:nvPr/>
        </p:nvSpPr>
        <p:spPr>
          <a:xfrm>
            <a:off x="1051904" y="3304706"/>
            <a:ext cx="268132" cy="93728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73D5806-3131-1EB6-728A-50B6C94022C0}"/>
              </a:ext>
            </a:extLst>
          </p:cNvPr>
          <p:cNvSpPr txBox="1"/>
          <p:nvPr/>
        </p:nvSpPr>
        <p:spPr>
          <a:xfrm>
            <a:off x="4459781" y="5182438"/>
            <a:ext cx="3592218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Działania:</a:t>
            </a: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1600" dirty="0"/>
              <a:t>nowy program kształcenia- </a:t>
            </a:r>
            <a:endParaRPr lang="pl-PL" dirty="0"/>
          </a:p>
          <a:p>
            <a:r>
              <a:rPr lang="pl-PL" sz="1600" b="1" dirty="0"/>
              <a:t>Zarządzenie Nr </a:t>
            </a:r>
            <a:r>
              <a:rPr lang="pl-PL" sz="1600" b="1" dirty="0">
                <a:hlinkClick r:id="rId2" action="ppaction://hlinkfile"/>
              </a:rPr>
              <a:t>R-11/2026</a:t>
            </a:r>
            <a:r>
              <a:rPr lang="pl-PL" sz="1600" b="1" dirty="0"/>
              <a:t>/II </a:t>
            </a:r>
            <a:endParaRPr lang="pl-PL" sz="1600" dirty="0"/>
          </a:p>
          <a:p>
            <a:r>
              <a:rPr lang="pl-PL" sz="1600" b="1" dirty="0"/>
              <a:t>Senatu PL</a:t>
            </a:r>
            <a:r>
              <a:rPr lang="pl-PL" sz="1600" dirty="0"/>
              <a:t> </a:t>
            </a:r>
            <a:r>
              <a:rPr lang="pl-PL" sz="1600" b="1" dirty="0"/>
              <a:t>z dnia 26 lutego 2026 r. </a:t>
            </a:r>
            <a:endParaRPr lang="pl-PL" sz="1600" dirty="0"/>
          </a:p>
          <a:p>
            <a:r>
              <a:rPr lang="pl-PL" sz="1600" b="1" i="1" dirty="0"/>
              <a:t>w sprawie ustalenia programu kształcenia w </a:t>
            </a:r>
            <a:r>
              <a:rPr lang="pl-PL" sz="1600" b="1" i="1" dirty="0" err="1"/>
              <a:t>SDwPL</a:t>
            </a:r>
            <a:r>
              <a:rPr lang="pl-PL" sz="1600" b="1" i="1" dirty="0"/>
              <a:t> </a:t>
            </a:r>
            <a:endParaRPr lang="pl-PL" sz="1400" dirty="0">
              <a:ea typeface="Calibri"/>
              <a:cs typeface="Calibri"/>
            </a:endParaRP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3DB4281C-A16D-E4ED-4B01-803794435C77}"/>
              </a:ext>
            </a:extLst>
          </p:cNvPr>
          <p:cNvSpPr/>
          <p:nvPr/>
        </p:nvSpPr>
        <p:spPr>
          <a:xfrm>
            <a:off x="6173919" y="4853885"/>
            <a:ext cx="226882" cy="4630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3C96BBB-3BAC-1BCC-29BF-73BB2CC82F1B}"/>
              </a:ext>
            </a:extLst>
          </p:cNvPr>
          <p:cNvSpPr txBox="1"/>
          <p:nvPr/>
        </p:nvSpPr>
        <p:spPr>
          <a:xfrm>
            <a:off x="8165499" y="3258901"/>
            <a:ext cx="3992126" cy="35394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600" b="1" dirty="0"/>
              <a:t>Inne działania </a:t>
            </a:r>
            <a:r>
              <a:rPr lang="pl-PL" sz="1600" b="1" dirty="0" err="1"/>
              <a:t>SDwPL</a:t>
            </a:r>
            <a:r>
              <a:rPr lang="pl-PL" sz="1600" b="1" dirty="0"/>
              <a:t>:</a:t>
            </a:r>
            <a:endParaRPr lang="pl-PL" sz="1600" dirty="0"/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sz="1600" dirty="0"/>
              <a:t>opracowanie standardu współpracy promotor-doktorant + pakiet informacyjny z minimalnymi wymaganiami,</a:t>
            </a:r>
            <a:endParaRPr lang="pl-PL" sz="1600" dirty="0">
              <a:ea typeface="Calibri"/>
              <a:cs typeface="Calibri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sz="1600" dirty="0"/>
              <a:t>wprowadzenie systemu monitorowania postępów doktoranta (miesięczne),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sz="1600" dirty="0" err="1"/>
              <a:t>mikrogranty</a:t>
            </a:r>
            <a:r>
              <a:rPr lang="pl-PL" sz="1600" dirty="0"/>
              <a:t> i podwyższenia stypendiów - system motywacyjny dla najlepszych doktorantów,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sz="1600" dirty="0"/>
              <a:t>wzmocnienie zaplecza administracyjnego </a:t>
            </a:r>
            <a:r>
              <a:rPr lang="pl-PL" sz="1600" dirty="0" err="1"/>
              <a:t>SDwPL</a:t>
            </a:r>
            <a:r>
              <a:rPr lang="pl-PL" sz="1600" dirty="0"/>
              <a:t>.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sz="1600" dirty="0">
                <a:ea typeface="Calibri"/>
                <a:cs typeface="Calibri"/>
              </a:rPr>
              <a:t>Zmiana regulaminu </a:t>
            </a:r>
            <a:r>
              <a:rPr lang="pl-PL" sz="1600" dirty="0" err="1">
                <a:ea typeface="Calibri"/>
                <a:cs typeface="Calibri"/>
              </a:rPr>
              <a:t>SDwPL</a:t>
            </a:r>
            <a:r>
              <a:rPr lang="pl-PL" sz="1600" dirty="0">
                <a:ea typeface="Calibri"/>
                <a:cs typeface="Calibri"/>
              </a:rPr>
              <a:t> – Uchwała </a:t>
            </a:r>
            <a:r>
              <a:rPr lang="pl-PL" sz="1600" dirty="0">
                <a:ea typeface="Calibri"/>
                <a:cs typeface="Calibri"/>
                <a:hlinkClick r:id="rId3" action="ppaction://hlinkfile"/>
              </a:rPr>
              <a:t>8/2026/II </a:t>
            </a:r>
            <a:r>
              <a:rPr lang="pl-PL" sz="1600" dirty="0">
                <a:ea typeface="Calibri"/>
                <a:cs typeface="Calibri"/>
              </a:rPr>
              <a:t>Senatu PL z dnia 26 lutego 2026 w sprawie Regulaminu </a:t>
            </a:r>
            <a:r>
              <a:rPr lang="pl-PL" sz="1600" dirty="0" err="1">
                <a:ea typeface="Calibri"/>
                <a:cs typeface="Calibri"/>
              </a:rPr>
              <a:t>SDwPL</a:t>
            </a:r>
            <a:endParaRPr lang="pl-PL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4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3" grpId="0"/>
      <p:bldP spid="4" grpId="0"/>
      <p:bldP spid="5" grpId="0"/>
      <p:bldP spid="2" grpId="0"/>
      <p:bldP spid="7" grpId="0" animBg="1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AA20AF5-1C58-4657-B59E-7663D021F2FB}"/>
              </a:ext>
            </a:extLst>
          </p:cNvPr>
          <p:cNvSpPr/>
          <p:nvPr/>
        </p:nvSpPr>
        <p:spPr>
          <a:xfrm>
            <a:off x="0" y="-3734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197CB3-1BB0-42ED-AE91-93C08CDF4F89}"/>
              </a:ext>
            </a:extLst>
          </p:cNvPr>
          <p:cNvSpPr txBox="1"/>
          <p:nvPr/>
        </p:nvSpPr>
        <p:spPr>
          <a:xfrm>
            <a:off x="-4908" y="181144"/>
            <a:ext cx="122064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 dirty="0"/>
              <a:t>Najważniejsze działania naprawcze – Rady Dyscyplin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463913-67C7-4A26-B2FE-E39397AF9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47" y="691242"/>
            <a:ext cx="580120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400" dirty="0"/>
              <a:t>Współpraca z Radami Dyscyplin </a:t>
            </a:r>
            <a:br>
              <a:rPr lang="pl-PL" altLang="pl-PL" sz="2400" dirty="0"/>
            </a:br>
            <a:r>
              <a:rPr lang="pl-PL" altLang="pl-PL" sz="2000" dirty="0"/>
              <a:t>(</a:t>
            </a:r>
            <a:r>
              <a:rPr lang="pl-PL" altLang="pl-PL" sz="2000" dirty="0">
                <a:hlinkClick r:id="rId2" action="ppaction://hlinkfile"/>
              </a:rPr>
              <a:t>par.2 ust.5 Regulamin SD US-8/2026</a:t>
            </a:r>
            <a:r>
              <a:rPr lang="pl-PL" altLang="pl-PL" sz="2000" dirty="0"/>
              <a:t>, </a:t>
            </a:r>
            <a:br>
              <a:rPr lang="pl-PL" altLang="pl-PL" sz="2000" dirty="0"/>
            </a:br>
            <a:r>
              <a:rPr lang="pl-PL" altLang="pl-PL" sz="2000" dirty="0"/>
              <a:t> </a:t>
            </a:r>
            <a:r>
              <a:rPr lang="pl-PL" altLang="pl-PL" sz="2000" dirty="0">
                <a:hlinkClick r:id="rId3" action="ppaction://hlinkfile"/>
              </a:rPr>
              <a:t>par.25, us.3 Statut PL</a:t>
            </a:r>
            <a:r>
              <a:rPr lang="pl-PL" altLang="pl-PL" sz="2000" dirty="0"/>
              <a:t>)</a:t>
            </a:r>
            <a:endParaRPr lang="pl-PL" altLang="pl-PL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sz="2000" dirty="0"/>
              <a:t>Stworzenie nowego modelu współodpowiedzialności, </a:t>
            </a:r>
            <a:br>
              <a:rPr lang="pl-PL" altLang="pl-PL" sz="2000" dirty="0"/>
            </a:br>
            <a:r>
              <a:rPr lang="pl-PL" altLang="pl-PL" sz="2000" dirty="0"/>
              <a:t>w którym Rady Dyscyplin: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600" dirty="0"/>
          </a:p>
          <a:p>
            <a:pPr marL="3603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sz="2000" dirty="0"/>
              <a:t>współtworzą program ,</a:t>
            </a:r>
          </a:p>
          <a:p>
            <a:pPr marL="3603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altLang="pl-PL" sz="600" dirty="0"/>
          </a:p>
          <a:p>
            <a:pPr marL="3603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sz="2000" dirty="0"/>
              <a:t>opiniują Indywidualne Plany Badawcze,</a:t>
            </a:r>
          </a:p>
          <a:p>
            <a:pPr marL="3603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altLang="pl-PL" sz="600" dirty="0"/>
          </a:p>
          <a:p>
            <a:pPr marL="3603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sz="2000" dirty="0"/>
              <a:t>uczestniczą w ocenie promotorów,</a:t>
            </a:r>
          </a:p>
          <a:p>
            <a:pPr marL="3603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altLang="pl-PL" sz="600" dirty="0"/>
          </a:p>
          <a:p>
            <a:pPr marL="360363" marR="0" lvl="0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sz="2000" dirty="0"/>
              <a:t>współdecydują o blokach dydaktycznych.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l-PL" altLang="pl-PL" sz="20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FAC1189-3175-4BD8-B46E-598D477F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161" y="3530899"/>
            <a:ext cx="3038239" cy="288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2FDDDAE-FD6E-4E9F-8881-279DE626A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082" y="1114978"/>
            <a:ext cx="3841910" cy="248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835874A-BACF-40C3-BCBA-B78E4950C36D}"/>
              </a:ext>
            </a:extLst>
          </p:cNvPr>
          <p:cNvSpPr txBox="1"/>
          <p:nvPr/>
        </p:nvSpPr>
        <p:spPr>
          <a:xfrm>
            <a:off x="433138" y="4742607"/>
            <a:ext cx="874523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Działania: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kwartalne spotkania koordynatora z Prezydium RD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przeprowadzenie konkursu na prowadzenie 3 przedmiotów </a:t>
            </a:r>
            <a:r>
              <a:rPr lang="pl-PL" dirty="0" err="1"/>
              <a:t>dyscyplinowych</a:t>
            </a:r>
            <a:r>
              <a:rPr lang="pl-PL" dirty="0"/>
              <a:t> (3x10 godz.),</a:t>
            </a:r>
            <a:endParaRPr lang="pl-PL" dirty="0">
              <a:ea typeface="Calibri"/>
              <a:cs typeface="Calibri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cykliczna ocena skuteczności działania promotorów (Koordynator, po każdym semestrze)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wprowadzenie systemu monitorowania postępów doktoranta przed oceną śródokresową (</a:t>
            </a:r>
            <a:r>
              <a:rPr lang="pl-PL" b="1" dirty="0"/>
              <a:t>seminarium</a:t>
            </a:r>
            <a:r>
              <a:rPr lang="pl-PL" dirty="0"/>
              <a:t> - </a:t>
            </a:r>
            <a:r>
              <a:rPr lang="pl-PL" b="1" dirty="0"/>
              <a:t>maj 2026</a:t>
            </a:r>
            <a:r>
              <a:rPr lang="pl-PL" dirty="0"/>
              <a:t>),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pl-PL" dirty="0"/>
              <a:t>opiniowanie tematyki prac doktorskich i promotorów (</a:t>
            </a:r>
            <a:r>
              <a:rPr lang="pl-PL" b="1" dirty="0"/>
              <a:t>maj 2026</a:t>
            </a:r>
            <a:r>
              <a:rPr lang="pl-PL" dirty="0"/>
              <a:t>).</a:t>
            </a:r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9E7D79C2-0C6E-006E-7152-4F2CD3B25F19}"/>
              </a:ext>
            </a:extLst>
          </p:cNvPr>
          <p:cNvSpPr/>
          <p:nvPr/>
        </p:nvSpPr>
        <p:spPr>
          <a:xfrm>
            <a:off x="3095579" y="4193848"/>
            <a:ext cx="568952" cy="80199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836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1568A5E-A62F-410D-82FF-9573DE2554C3}"/>
              </a:ext>
            </a:extLst>
          </p:cNvPr>
          <p:cNvSpPr/>
          <p:nvPr/>
        </p:nvSpPr>
        <p:spPr>
          <a:xfrm>
            <a:off x="0" y="-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8A902B1-1C3F-4A1F-83C0-ED09BF6B5423}"/>
              </a:ext>
            </a:extLst>
          </p:cNvPr>
          <p:cNvSpPr txBox="1"/>
          <p:nvPr/>
        </p:nvSpPr>
        <p:spPr>
          <a:xfrm>
            <a:off x="2823" y="190095"/>
            <a:ext cx="1219097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/>
              <a:t>Standard jakości opieki promotorskiej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A401DCB-FE11-4A96-A8B8-87DCCAA9776B}"/>
              </a:ext>
            </a:extLst>
          </p:cNvPr>
          <p:cNvSpPr txBox="1"/>
          <p:nvPr/>
        </p:nvSpPr>
        <p:spPr>
          <a:xfrm>
            <a:off x="224269" y="1233884"/>
            <a:ext cx="8314714" cy="50321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000" dirty="0"/>
              <a:t>Planowane rozwiązania:</a:t>
            </a:r>
          </a:p>
          <a:p>
            <a:endParaRPr lang="pl-PL" sz="1000" dirty="0"/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pl-PL" sz="2000" dirty="0"/>
              <a:t>określenie </a:t>
            </a:r>
            <a:r>
              <a:rPr lang="pl-PL" sz="2000" b="1" dirty="0"/>
              <a:t>minimalnego standardu współpracy promotor-doktorant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dokument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hlinkClick r:id="rId2" action="ppaction://hlinkfile"/>
              </a:rPr>
              <a:t>SDwPL</a:t>
            </a:r>
            <a:r>
              <a:rPr lang="pl-PL" sz="2000" b="1" dirty="0"/>
              <a:t>)</a:t>
            </a:r>
            <a:r>
              <a:rPr lang="pl-PL" sz="2000" dirty="0"/>
              <a:t>,</a:t>
            </a:r>
            <a:endParaRPr lang="pl-PL" sz="2000" dirty="0">
              <a:ea typeface="Calibri"/>
              <a:cs typeface="Calibri"/>
            </a:endParaRPr>
          </a:p>
          <a:p>
            <a:pPr marL="342900" indent="-254000">
              <a:buFont typeface="Arial" panose="020B0604020202020204" pitchFamily="34" charset="0"/>
              <a:buChar char="•"/>
            </a:pPr>
            <a:endParaRPr lang="pl-PL" sz="600" dirty="0"/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pl-PL" sz="2000" dirty="0"/>
              <a:t>system monitorowania współpracy (ankiety + informacja do RD),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endParaRPr lang="pl-PL" sz="600" dirty="0"/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pl-PL" sz="2000" dirty="0"/>
              <a:t>procedura mediacyjna w sytuacjach konfliktowych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dok.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</a:rPr>
              <a:t>SDwPL</a:t>
            </a:r>
            <a:r>
              <a:rPr lang="pl-PL" sz="2000" dirty="0"/>
              <a:t>),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endParaRPr lang="pl-PL" sz="600" dirty="0"/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pl-PL" sz="2000" dirty="0"/>
              <a:t>zweryfikowane kryteria doboru promotorów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dokument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</a:rPr>
              <a:t>SDwPL</a:t>
            </a:r>
            <a:r>
              <a:rPr lang="pl-PL" sz="2000" dirty="0"/>
              <a:t>),</a:t>
            </a:r>
          </a:p>
          <a:p>
            <a:pPr marL="342900" indent="-254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cykliczne szkolenia dla promotorów i kandydatów (październik 2026)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pl-PL" sz="2000" dirty="0"/>
              <a:t>regularna ocena postępów doktoranta (</a:t>
            </a:r>
            <a:r>
              <a:rPr lang="pl-PL" sz="2000" dirty="0">
                <a:hlinkClick r:id="rId3" action="ppaction://hlinkfile"/>
              </a:rPr>
              <a:t>par. 9. ust.4 Regulaminu SD</a:t>
            </a:r>
            <a:r>
              <a:rPr lang="pl-PL" sz="2000" dirty="0"/>
              <a:t>:</a:t>
            </a:r>
            <a:br>
              <a:rPr lang="pl-PL" sz="2000" dirty="0"/>
            </a:br>
            <a:r>
              <a:rPr lang="pl-PL" dirty="0">
                <a:solidFill>
                  <a:srgbClr val="FF0000"/>
                </a:solidFill>
              </a:rPr>
              <a:t>realizacji badań naukowych w wymiarze min. 30 godzin tygodniowo. Wypełnienie tego obowiązku poświadcza doktorant i promotora w formie miesięcznego sprawozdania, składanego do biura </a:t>
            </a:r>
            <a:r>
              <a:rPr lang="pl-PL" dirty="0" err="1">
                <a:solidFill>
                  <a:srgbClr val="FF0000"/>
                </a:solidFill>
              </a:rPr>
              <a:t>SDwPL</a:t>
            </a:r>
            <a:r>
              <a:rPr lang="pl-PL" dirty="0">
                <a:solidFill>
                  <a:srgbClr val="FF0000"/>
                </a:solidFill>
              </a:rPr>
              <a:t> do 10 dnia miesiąca następującego</a:t>
            </a:r>
            <a:r>
              <a:rPr lang="pl-PL" sz="2000" dirty="0"/>
              <a:t>).</a:t>
            </a:r>
          </a:p>
          <a:p>
            <a:endParaRPr lang="pl-PL" dirty="0"/>
          </a:p>
          <a:p>
            <a:r>
              <a:rPr lang="pl-PL" sz="2200" b="1" dirty="0"/>
              <a:t>Celem jest</a:t>
            </a:r>
            <a:endParaRPr lang="pl-PL" sz="2200" b="1" dirty="0">
              <a:ea typeface="Calibri"/>
              <a:cs typeface="Calibri"/>
            </a:endParaRPr>
          </a:p>
          <a:p>
            <a:endParaRPr lang="pl-PL" sz="600" dirty="0"/>
          </a:p>
          <a:p>
            <a:r>
              <a:rPr lang="pl-PL" sz="2100" b="1" dirty="0"/>
              <a:t>zwiększenie skuteczności realizacji doktoratów i jakości opieki naukowej</a:t>
            </a:r>
            <a:endParaRPr lang="pl-PL" sz="21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78F99C8-0173-4198-8828-A7637F28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159" y="1235597"/>
            <a:ext cx="2773355" cy="270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113319F-567C-46A5-89AC-99EBC51D2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998" y="3618605"/>
            <a:ext cx="2726532" cy="275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24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48CC86-5929-48FE-878C-AF5CB32D622C}"/>
              </a:ext>
            </a:extLst>
          </p:cNvPr>
          <p:cNvSpPr txBox="1"/>
          <p:nvPr/>
        </p:nvSpPr>
        <p:spPr>
          <a:xfrm>
            <a:off x="303585" y="1455801"/>
            <a:ext cx="616800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Planowane działania:</a:t>
            </a:r>
          </a:p>
          <a:p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system motywacyjny dla najbardziej aktywnych doktorantów – podwyższenia stypendiów (kategorie),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/>
              <a:t>mikrogranty</a:t>
            </a:r>
            <a:r>
              <a:rPr lang="pl-PL" sz="2000" dirty="0"/>
              <a:t> wspierające inicjatywy naukowe,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rozwój programu kompetencji transferowalnych,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włączenie doktorantów w proces zapewniania jakości,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rozwój seminariów i spotkań środowiskowych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podniesienie standardu rekrutacji.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dirty="0"/>
          </a:p>
          <a:p>
            <a:r>
              <a:rPr lang="pl-PL" sz="2200" b="1" dirty="0"/>
              <a:t>Celem jest</a:t>
            </a:r>
            <a:endParaRPr lang="pl-PL" sz="2200" b="1" dirty="0">
              <a:ea typeface="Calibri"/>
              <a:cs typeface="Calibri"/>
            </a:endParaRPr>
          </a:p>
          <a:p>
            <a:endParaRPr lang="pl-PL" sz="600" dirty="0"/>
          </a:p>
          <a:p>
            <a:r>
              <a:rPr lang="pl-PL" sz="2200" b="1" dirty="0"/>
              <a:t>budowa aktywnej społeczności doktoranckiej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AA20AF5-1C58-4657-B59E-7663D021F2FB}"/>
              </a:ext>
            </a:extLst>
          </p:cNvPr>
          <p:cNvSpPr/>
          <p:nvPr/>
        </p:nvSpPr>
        <p:spPr>
          <a:xfrm>
            <a:off x="0" y="-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197CB3-1BB0-42ED-AE91-93C08CDF4F89}"/>
              </a:ext>
            </a:extLst>
          </p:cNvPr>
          <p:cNvSpPr txBox="1"/>
          <p:nvPr/>
        </p:nvSpPr>
        <p:spPr>
          <a:xfrm>
            <a:off x="6761" y="219564"/>
            <a:ext cx="121860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/>
              <a:t>Najważniejsze działania naprawcze – aktywizacja doktorantów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23DACDD-3F3B-4D0B-B068-64861751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56" y="810216"/>
            <a:ext cx="4120877" cy="234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9460A-D79F-3452-1246-8D2E15F1F3CF}"/>
              </a:ext>
            </a:extLst>
          </p:cNvPr>
          <p:cNvSpPr txBox="1"/>
          <p:nvPr/>
        </p:nvSpPr>
        <p:spPr>
          <a:xfrm>
            <a:off x="6471593" y="3311503"/>
            <a:ext cx="55752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l-PL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Harmonogram rekrutacji (www.sdwpl.pollub.pl)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algn="just" rtl="0" fontAlgn="base">
              <a:buFont typeface="+mj-lt"/>
              <a:buAutoNum type="arabicPeriod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Złożenie przez potencjalnych promotorów (promotorów i promotorów pomocniczych) tematów prac badawczych, na które przeprowadzona będzie rekrutacja –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 30 kwietnia 2026 r.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 </a:t>
            </a:r>
          </a:p>
          <a:p>
            <a:pPr rtl="0" fontAlgn="base">
              <a:buFont typeface="+mj-lt"/>
              <a:buAutoNum type="arabicPeriod" startAt="2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Przedstawienie zgłoszonych tematów przez potencjalnych promotorów na posiedzeniu odpowiedniej Rady Dyscypliny celem wydania opinii  (protok</a:t>
            </a:r>
            <a:r>
              <a:rPr lang="pl-PL" dirty="0">
                <a:solidFill>
                  <a:srgbClr val="000000"/>
                </a:solidFill>
                <a:latin typeface="Aptos" panose="020B0004020202020204" pitchFamily="34" charset="0"/>
              </a:rPr>
              <a:t>ó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ł RD –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 29 maja 2026 r.</a:t>
            </a:r>
            <a:r>
              <a:rPr lang="pl-PL" sz="18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 </a:t>
            </a:r>
          </a:p>
          <a:p>
            <a:pPr algn="just" rtl="0" fontAlgn="base">
              <a:buFont typeface="+mj-lt"/>
              <a:buAutoNum type="arabicPeriod" startAt="3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Opiniowanie zgłaszanych tematów przez Radę </a:t>
            </a:r>
            <a:r>
              <a:rPr lang="pl-PL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SDwPL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–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 26 czerwca 2026 r.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73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A524ECFE-FC2A-44B3-84FB-B9E399DCF84E}"/>
              </a:ext>
            </a:extLst>
          </p:cNvPr>
          <p:cNvSpPr/>
          <p:nvPr/>
        </p:nvSpPr>
        <p:spPr>
          <a:xfrm>
            <a:off x="6459243" y="4495477"/>
            <a:ext cx="4927600" cy="22071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D79446-ACB5-493F-B184-69951509179A}"/>
              </a:ext>
            </a:extLst>
          </p:cNvPr>
          <p:cNvSpPr/>
          <p:nvPr/>
        </p:nvSpPr>
        <p:spPr>
          <a:xfrm>
            <a:off x="0" y="-1"/>
            <a:ext cx="12192000" cy="67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7331861-BDE9-4D96-8CFB-3F3C9990EC46}"/>
              </a:ext>
            </a:extLst>
          </p:cNvPr>
          <p:cNvSpPr txBox="1"/>
          <p:nvPr/>
        </p:nvSpPr>
        <p:spPr>
          <a:xfrm>
            <a:off x="313265" y="1000639"/>
            <a:ext cx="554479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000" b="1" dirty="0"/>
              <a:t>Etap I – 2026</a:t>
            </a:r>
          </a:p>
          <a:p>
            <a:pPr marL="265113" indent="-176213">
              <a:buFont typeface="Arial"/>
              <a:buChar char="•"/>
            </a:pPr>
            <a:r>
              <a:rPr lang="pl-PL" sz="2000" dirty="0"/>
              <a:t>przegląd regulacji i systemu jakości,</a:t>
            </a:r>
            <a:endParaRPr lang="pl-PL" sz="2000" dirty="0">
              <a:ea typeface="Calibri" panose="020F0502020204030204"/>
              <a:cs typeface="Calibri" panose="020F0502020204030204"/>
            </a:endParaRPr>
          </a:p>
          <a:p>
            <a:pPr marL="265113" indent="-176213">
              <a:buFont typeface="Arial"/>
              <a:buChar char="•"/>
            </a:pPr>
            <a:r>
              <a:rPr lang="pl-PL" sz="2000" dirty="0"/>
              <a:t>ustalenia z Radami Dyscyplin,</a:t>
            </a:r>
          </a:p>
          <a:p>
            <a:pPr marL="265113" indent="-176213">
              <a:buFont typeface="Arial"/>
              <a:buChar char="•"/>
            </a:pPr>
            <a:r>
              <a:rPr lang="pl-PL" sz="2000" dirty="0"/>
              <a:t>przygotowanie standardów opieki promotorskiej.</a:t>
            </a:r>
          </a:p>
          <a:p>
            <a:pPr marL="265113" indent="-176213">
              <a:buFont typeface="Arial"/>
              <a:buChar char="•"/>
            </a:pPr>
            <a:r>
              <a:rPr lang="pl-PL" sz="2000" dirty="0"/>
              <a:t>opracowanie kryteriów doboru promotorów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CD5F281-03A4-45D9-B4C2-CB452FA71B22}"/>
              </a:ext>
            </a:extLst>
          </p:cNvPr>
          <p:cNvSpPr txBox="1"/>
          <p:nvPr/>
        </p:nvSpPr>
        <p:spPr>
          <a:xfrm>
            <a:off x="16080" y="216753"/>
            <a:ext cx="121843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 b="1"/>
              <a:t>Harmonogram wdrożenia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E4A9FD1-65EE-4061-BE4E-F35E7801C697}"/>
              </a:ext>
            </a:extLst>
          </p:cNvPr>
          <p:cNvSpPr txBox="1"/>
          <p:nvPr/>
        </p:nvSpPr>
        <p:spPr>
          <a:xfrm>
            <a:off x="6722533" y="941132"/>
            <a:ext cx="48598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Efekty wdrożenia:</a:t>
            </a:r>
          </a:p>
          <a:p>
            <a:endParaRPr lang="pl-PL" sz="600" dirty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pl-PL" sz="2000" dirty="0"/>
              <a:t>lepsza gotowość do kolejnej ewaluacji,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endParaRPr lang="pl-PL" sz="500" dirty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pl-PL" sz="2000" dirty="0"/>
              <a:t>wyższa jakość kształcenia doktorantów,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endParaRPr lang="pl-PL" sz="500" dirty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pl-PL" sz="2000" dirty="0"/>
              <a:t>większa odpowiedzialność dyscyplin,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endParaRPr lang="pl-PL" sz="500" dirty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pl-PL" sz="2000" dirty="0"/>
              <a:t>lepsza efektywność organizacyjna,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endParaRPr lang="pl-PL" sz="500" dirty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pl-PL" sz="2000" dirty="0"/>
              <a:t>silniejsze środowisko doktoranckie.</a:t>
            </a:r>
          </a:p>
          <a:p>
            <a:pPr marL="265113" indent="-176213"/>
            <a:endParaRPr lang="pl-PL" dirty="0"/>
          </a:p>
          <a:p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20893C7-7E7C-43A9-AD3A-7C2DDA884A05}"/>
              </a:ext>
            </a:extLst>
          </p:cNvPr>
          <p:cNvSpPr/>
          <p:nvPr/>
        </p:nvSpPr>
        <p:spPr>
          <a:xfrm>
            <a:off x="7456785" y="4718817"/>
            <a:ext cx="3286806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b="1" dirty="0"/>
              <a:t>Warunki powodzenia</a:t>
            </a:r>
          </a:p>
          <a:p>
            <a:pPr marL="285750" indent="-196850">
              <a:buFont typeface="Arial"/>
              <a:buChar char="•"/>
            </a:pPr>
            <a:r>
              <a:rPr lang="pl-PL" dirty="0"/>
              <a:t>współpraca Rad Dyscyplin,</a:t>
            </a: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285750" indent="-196850">
              <a:buFont typeface="Arial"/>
              <a:buChar char="•"/>
            </a:pPr>
            <a:r>
              <a:rPr lang="pl-PL" dirty="0"/>
              <a:t>wsparcie władz uczelni,</a:t>
            </a: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285750" indent="-196850">
              <a:buFont typeface="Arial"/>
              <a:buChar char="•"/>
            </a:pPr>
            <a:r>
              <a:rPr lang="pl-PL" dirty="0"/>
              <a:t>wzmocnienie zaplecza administracyjnego,</a:t>
            </a:r>
            <a:endParaRPr lang="pl-PL" dirty="0">
              <a:ea typeface="Calibri" panose="020F0502020204030204"/>
              <a:cs typeface="Calibri" panose="020F0502020204030204"/>
            </a:endParaRPr>
          </a:p>
          <a:p>
            <a:pPr marL="285750" indent="-196850">
              <a:buFont typeface="Arial"/>
              <a:buChar char="•"/>
            </a:pPr>
            <a:r>
              <a:rPr lang="pl-PL" dirty="0"/>
              <a:t>stabilny model finansowania.</a:t>
            </a:r>
            <a:endParaRPr lang="pl-PL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6943536-9117-4EE4-AE91-0C72B602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45" y="3363094"/>
            <a:ext cx="4927600" cy="1073899"/>
          </a:xfrm>
          <a:prstGeom prst="rect">
            <a:avLst/>
          </a:prstGeom>
        </p:spPr>
      </p:pic>
      <p:sp>
        <p:nvSpPr>
          <p:cNvPr id="2" name="pole tekstowe 2">
            <a:extLst>
              <a:ext uri="{FF2B5EF4-FFF2-40B4-BE49-F238E27FC236}">
                <a16:creationId xmlns:a16="http://schemas.microsoft.com/office/drawing/2014/main" id="{A1F30A9B-C9CE-0F52-75A4-F35492E5C0B8}"/>
              </a:ext>
            </a:extLst>
          </p:cNvPr>
          <p:cNvSpPr txBox="1"/>
          <p:nvPr/>
        </p:nvSpPr>
        <p:spPr>
          <a:xfrm>
            <a:off x="313266" y="3123280"/>
            <a:ext cx="479213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000" b="1" dirty="0"/>
              <a:t>Etap II –  2027 wdrożenie zmian </a:t>
            </a:r>
            <a:endParaRPr lang="en-US" dirty="0"/>
          </a:p>
          <a:p>
            <a:pPr marL="265113" indent="-176213">
              <a:buFont typeface="Arial"/>
              <a:buChar char="•"/>
            </a:pPr>
            <a:r>
              <a:rPr lang="pl-PL" sz="2000" dirty="0"/>
              <a:t>uruchomienie bloków </a:t>
            </a:r>
            <a:r>
              <a:rPr lang="pl-PL" sz="2000" dirty="0" err="1"/>
              <a:t>dyscyplinowych</a:t>
            </a:r>
            <a:r>
              <a:rPr lang="pl-PL" sz="2000" dirty="0"/>
              <a:t>,</a:t>
            </a:r>
            <a:endParaRPr lang="pl-PL" sz="2000" dirty="0">
              <a:ea typeface="Calibri" panose="020F0502020204030204"/>
              <a:cs typeface="Calibri" panose="020F0502020204030204"/>
            </a:endParaRPr>
          </a:p>
          <a:p>
            <a:pPr marL="265113" indent="-176213">
              <a:buFont typeface="Arial"/>
              <a:buChar char="•"/>
            </a:pPr>
            <a:r>
              <a:rPr lang="pl-PL" sz="2000" dirty="0"/>
              <a:t>wdrożenie systemu monitoringu jakości,</a:t>
            </a:r>
            <a:endParaRPr lang="pl-PL" sz="2000" dirty="0">
              <a:ea typeface="Calibri" panose="020F0502020204030204"/>
              <a:cs typeface="Calibri" panose="020F0502020204030204"/>
            </a:endParaRPr>
          </a:p>
          <a:p>
            <a:pPr marL="265113" indent="-176213">
              <a:buFont typeface="Arial"/>
              <a:buChar char="•"/>
            </a:pPr>
            <a:r>
              <a:rPr lang="pl-PL" sz="2000" dirty="0"/>
              <a:t>rozwój programów aktywizujących doktorantów.</a:t>
            </a:r>
            <a:endParaRPr lang="pl-PL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pole tekstowe 2">
            <a:extLst>
              <a:ext uri="{FF2B5EF4-FFF2-40B4-BE49-F238E27FC236}">
                <a16:creationId xmlns:a16="http://schemas.microsoft.com/office/drawing/2014/main" id="{2884F480-84EF-4152-70E5-0545E9BC4680}"/>
              </a:ext>
            </a:extLst>
          </p:cNvPr>
          <p:cNvSpPr txBox="1"/>
          <p:nvPr/>
        </p:nvSpPr>
        <p:spPr>
          <a:xfrm>
            <a:off x="313264" y="5016408"/>
            <a:ext cx="512004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000" b="1" dirty="0">
                <a:ea typeface="Calibri" panose="020F0502020204030204"/>
                <a:cs typeface="Calibri" panose="020F0502020204030204"/>
              </a:rPr>
              <a:t>Etap III – 2028</a:t>
            </a:r>
            <a:br>
              <a:rPr lang="pl-PL" sz="2000" b="1" dirty="0">
                <a:ea typeface="Calibri" panose="020F0502020204030204"/>
                <a:cs typeface="Calibri" panose="020F0502020204030204"/>
              </a:rPr>
            </a:br>
            <a:r>
              <a:rPr lang="pl-PL" sz="2000" b="1" dirty="0">
                <a:ea typeface="Calibri" panose="020F0502020204030204"/>
                <a:cs typeface="Calibri" panose="020F0502020204030204"/>
              </a:rPr>
              <a:t>funkcjonowanie modelu docelowego</a:t>
            </a:r>
            <a:endParaRPr lang="pl-PL" dirty="0"/>
          </a:p>
          <a:p>
            <a:pPr marL="265113" indent="-176213">
              <a:buFont typeface="Arial"/>
              <a:buChar char="•"/>
            </a:pPr>
            <a:r>
              <a:rPr lang="pl-PL" sz="2000" dirty="0">
                <a:ea typeface="Calibri" panose="020F0502020204030204"/>
                <a:cs typeface="Calibri" panose="020F0502020204030204"/>
              </a:rPr>
              <a:t>cykliczna ewaluacja,</a:t>
            </a:r>
          </a:p>
          <a:p>
            <a:pPr marL="265113" indent="-176213">
              <a:buFont typeface="Arial"/>
              <a:buChar char="•"/>
            </a:pPr>
            <a:r>
              <a:rPr lang="pl-PL" sz="2000" dirty="0">
                <a:ea typeface="Calibri" panose="020F0502020204030204"/>
                <a:cs typeface="Calibri" panose="020F0502020204030204"/>
              </a:rPr>
              <a:t>doskonalenie programu kształcenia.</a:t>
            </a:r>
          </a:p>
        </p:txBody>
      </p:sp>
    </p:spTree>
    <p:extLst>
      <p:ext uri="{BB962C8B-B14F-4D97-AF65-F5344CB8AC3E}">
        <p14:creationId xmlns:p14="http://schemas.microsoft.com/office/powerpoint/2010/main" val="22959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6" grpId="0"/>
      <p:bldP spid="8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6254F1A57B2B48B7D80DA27CBB16F4" ma:contentTypeVersion="4" ma:contentTypeDescription="Utwórz nowy dokument." ma:contentTypeScope="" ma:versionID="a10e1b34f28a24b2be202a9f18a19fca">
  <xsd:schema xmlns:xsd="http://www.w3.org/2001/XMLSchema" xmlns:xs="http://www.w3.org/2001/XMLSchema" xmlns:p="http://schemas.microsoft.com/office/2006/metadata/properties" xmlns:ns2="085b4fb0-adf2-44f7-a89e-7a07432676cb" targetNamespace="http://schemas.microsoft.com/office/2006/metadata/properties" ma:root="true" ma:fieldsID="236c2b8dc1ff38ceb4c3a2c600348f44" ns2:_="">
    <xsd:import namespace="085b4fb0-adf2-44f7-a89e-7a0743267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b4fb0-adf2-44f7-a89e-7a0743267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26D16-BD56-4B6A-ABE1-8BBEDED45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C2DE89-ACA4-44AB-8D73-7140304399A0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85b4fb0-adf2-44f7-a89e-7a07432676cb"/>
    <ds:schemaRef ds:uri="http://purl.org/dc/dcmitype/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B6F5D4-D936-4D7E-A6D7-3449A9A2A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b4fb0-adf2-44f7-a89e-7a0743267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2729</Words>
  <Application>Microsoft Office PowerPoint</Application>
  <PresentationFormat>Panoramiczny</PresentationFormat>
  <Paragraphs>762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Aptos</vt:lpstr>
      <vt:lpstr>Aptos Narrow</vt:lpstr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Przesmycka</dc:creator>
  <cp:lastModifiedBy>Rafał Rusinek</cp:lastModifiedBy>
  <cp:revision>216</cp:revision>
  <dcterms:created xsi:type="dcterms:W3CDTF">2026-03-16T16:38:54Z</dcterms:created>
  <dcterms:modified xsi:type="dcterms:W3CDTF">2026-04-22T07:06:50Z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0x010100D96254F1A57B2B48B7D80DA27CBB16F4</vt:lpwstr>
  </property>
</Properties>
</file>